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CD7B-44CC-4D73-999C-686C5256D12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FCAB-4902-49B6-B8F9-7641AD6D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360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CD7B-44CC-4D73-999C-686C5256D12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FCAB-4902-49B6-B8F9-7641AD6D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707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CD7B-44CC-4D73-999C-686C5256D12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FCAB-4902-49B6-B8F9-7641AD6D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507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CD7B-44CC-4D73-999C-686C5256D12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FCAB-4902-49B6-B8F9-7641AD6D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06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CD7B-44CC-4D73-999C-686C5256D12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FCAB-4902-49B6-B8F9-7641AD6D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332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CD7B-44CC-4D73-999C-686C5256D12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FCAB-4902-49B6-B8F9-7641AD6D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65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CD7B-44CC-4D73-999C-686C5256D12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FCAB-4902-49B6-B8F9-7641AD6D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113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CD7B-44CC-4D73-999C-686C5256D12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FCAB-4902-49B6-B8F9-7641AD6D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363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CD7B-44CC-4D73-999C-686C5256D12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FCAB-4902-49B6-B8F9-7641AD6D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877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CD7B-44CC-4D73-999C-686C5256D12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FCAB-4902-49B6-B8F9-7641AD6D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452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CD7B-44CC-4D73-999C-686C5256D12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1FCAB-4902-49B6-B8F9-7641AD6D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23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BCD7B-44CC-4D73-999C-686C5256D128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1FCAB-4902-49B6-B8F9-7641AD6DD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401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npXp2epRF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8800" dirty="0" smtClean="0"/>
              <a:t>ART</a:t>
            </a:r>
            <a:endParaRPr lang="en-US" sz="8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28/01/21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47861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Drawing skills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half-term we are looking at improving our drawing skills</a:t>
            </a:r>
            <a:endParaRPr lang="en-GB" dirty="0"/>
          </a:p>
          <a:p>
            <a:r>
              <a:rPr lang="en-GB" dirty="0" smtClean="0"/>
              <a:t>Most of you will have watched Draw with Rob before to produce some fantastic book characters</a:t>
            </a:r>
          </a:p>
          <a:p>
            <a:r>
              <a:rPr lang="en-GB" dirty="0" smtClean="0"/>
              <a:t>All you have to do is copy Rob as he draws the character, so all you will need is a pencil, or pen, and paper. You may colour-in your finished drawing if you wish.</a:t>
            </a:r>
          </a:p>
          <a:p>
            <a:r>
              <a:rPr lang="en-GB" dirty="0" smtClean="0"/>
              <a:t>Today we will have a go at </a:t>
            </a:r>
            <a:r>
              <a:rPr lang="en-GB" dirty="0" smtClean="0"/>
              <a:t>the Wizard </a:t>
            </a:r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</a:t>
            </a:r>
            <a:r>
              <a:rPr lang="en-GB" dirty="0" smtClean="0">
                <a:hlinkClick r:id="rId2"/>
              </a:rPr>
              <a:t>www.youtube.com/watch?v=hnpXp2epRF8</a:t>
            </a:r>
            <a:endParaRPr lang="en-GB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3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81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ART</vt:lpstr>
      <vt:lpstr>Drawing skills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R.E</dc:title>
  <dc:creator>Ed Tiffany</dc:creator>
  <cp:lastModifiedBy>Ed Tiffany</cp:lastModifiedBy>
  <cp:revision>6</cp:revision>
  <dcterms:created xsi:type="dcterms:W3CDTF">2021-01-08T13:41:57Z</dcterms:created>
  <dcterms:modified xsi:type="dcterms:W3CDTF">2021-01-27T08:14:46Z</dcterms:modified>
</cp:coreProperties>
</file>