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6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0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6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3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5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6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7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5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2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0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/>
              <a:t>COMPUTING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28/01/21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7861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</a:t>
            </a:r>
            <a:r>
              <a:rPr lang="en-GB" dirty="0" smtClean="0">
                <a:solidFill>
                  <a:srgbClr val="7030A0"/>
                </a:solidFill>
              </a:rPr>
              <a:t>Purple Mash 2Code Chimp, Gibbon or Gorilla</a:t>
            </a:r>
            <a:r>
              <a:rPr lang="en-GB" dirty="0" smtClean="0"/>
              <a:t> see if you can add more detail to your existing game</a:t>
            </a:r>
          </a:p>
          <a:p>
            <a:r>
              <a:rPr lang="en-GB" dirty="0" smtClean="0"/>
              <a:t>Have a go at watching the Video Tutorials to help you with your coding skills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Save your work and send it in to me!</a:t>
            </a:r>
            <a:endParaRPr lang="en-GB" dirty="0"/>
          </a:p>
          <a:p>
            <a:endParaRPr lang="en-GB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596" y="3586661"/>
            <a:ext cx="15811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3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COMPUTING</vt:lpstr>
      <vt:lpstr>2Code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R.E</dc:title>
  <dc:creator>Ed Tiffany</dc:creator>
  <cp:lastModifiedBy>Ed Tiffany</cp:lastModifiedBy>
  <cp:revision>7</cp:revision>
  <dcterms:created xsi:type="dcterms:W3CDTF">2021-01-08T13:41:57Z</dcterms:created>
  <dcterms:modified xsi:type="dcterms:W3CDTF">2021-01-27T08:23:35Z</dcterms:modified>
</cp:coreProperties>
</file>