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8" r:id="rId8"/>
    <p:sldId id="267" r:id="rId9"/>
    <p:sldId id="263" r:id="rId10"/>
    <p:sldId id="27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a Crawford" initials="LC" lastIdx="1" clrIdx="0">
    <p:extLst>
      <p:ext uri="{19B8F6BF-5375-455C-9EA6-DF929625EA0E}">
        <p15:presenceInfo xmlns:p15="http://schemas.microsoft.com/office/powerpoint/2012/main" userId="Lara Crawfo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.milner@worthvalleyprimary.co.uk" TargetMode="External"/><Relationship Id="rId2" Type="http://schemas.openxmlformats.org/officeDocument/2006/relationships/hyperlink" Target="mailto:lara.crawford@worthvalleyprimary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aObjFMQG6g&amp;safe=acti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009" y="262062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Thursday 28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902" y="2932917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Design and technology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098" name="Picture 2" descr="Iranian traditional medicine: Eat a varied, well-balanced diet - Tehran 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9" y="4480560"/>
            <a:ext cx="4191158" cy="21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y have we evolved to love the taste of unhealthy foods? - BBC Science  Focus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190">
            <a:off x="429895" y="3311330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Top 10 Worst Foods You Should Give Up | Everyday Heal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183">
            <a:off x="8984483" y="2860736"/>
            <a:ext cx="2718254" cy="16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46203" cy="6764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Letterjoin-Air Plus 8" panose="02000805000000020003" pitchFamily="50" charset="0"/>
              </a:rPr>
              <a:t>Noodle and vegetable soup </a:t>
            </a:r>
            <a:endParaRPr lang="en-US" b="1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40" y="1388534"/>
            <a:ext cx="3905955" cy="50142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u="sng" dirty="0" smtClean="0">
                <a:latin typeface="Letterjoin-Air Plus 8" panose="02000805000000020003" pitchFamily="50" charset="0"/>
              </a:rPr>
              <a:t>You will need: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Vegetable or chicken stock. 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Olive oil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Noodles</a:t>
            </a:r>
            <a:endParaRPr lang="en-US" sz="2000" dirty="0">
              <a:latin typeface="Letterjoin-Air Plus 8" panose="02000805000000020003" pitchFamily="50" charset="0"/>
            </a:endParaRP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1 X clove of garlic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1 X onion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Salt &amp; pepper 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Potatoes 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Vegetables – you could use; carrots, celery, broccoli or any vegetables you will like. 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Fresh parsley (optional)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0259" y="1388534"/>
            <a:ext cx="70597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Carefully with adult supervision chop your vegetables. 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Heat </a:t>
            </a:r>
            <a:r>
              <a:rPr lang="en-GB" dirty="0">
                <a:latin typeface="Letterjoin-Air Plus 8" panose="02000805000000020003" pitchFamily="50" charset="0"/>
              </a:rPr>
              <a:t>the olive oil in a medium saucepan over medium </a:t>
            </a:r>
            <a:r>
              <a:rPr lang="en-GB" dirty="0" smtClean="0">
                <a:latin typeface="Letterjoin-Air Plus 8" panose="02000805000000020003" pitchFamily="50" charset="0"/>
              </a:rPr>
              <a:t>heat. 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Add </a:t>
            </a:r>
            <a:r>
              <a:rPr lang="en-GB" dirty="0">
                <a:latin typeface="Letterjoin-Air Plus 8" panose="02000805000000020003" pitchFamily="50" charset="0"/>
              </a:rPr>
              <a:t>all the vegetables, garlic and onion. 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Season </a:t>
            </a:r>
            <a:r>
              <a:rPr lang="en-GB" dirty="0">
                <a:latin typeface="Letterjoin-Air Plus 8" panose="02000805000000020003" pitchFamily="50" charset="0"/>
              </a:rPr>
              <a:t>with </a:t>
            </a:r>
            <a:r>
              <a:rPr lang="en-GB" dirty="0" smtClean="0">
                <a:latin typeface="Letterjoin-Air Plus 8" panose="02000805000000020003" pitchFamily="50" charset="0"/>
              </a:rPr>
              <a:t>a pinch of salt and pepper, </a:t>
            </a:r>
            <a:r>
              <a:rPr lang="en-GB" dirty="0">
                <a:latin typeface="Letterjoin-Air Plus 8" panose="02000805000000020003" pitchFamily="50" charset="0"/>
              </a:rPr>
              <a:t>and cook </a:t>
            </a:r>
            <a:r>
              <a:rPr lang="en-GB" dirty="0" smtClean="0">
                <a:latin typeface="Letterjoin-Air Plus 8" panose="02000805000000020003" pitchFamily="50" charset="0"/>
              </a:rPr>
              <a:t>for around 3minutes.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Carefully add 2 cups of boiling water and your stock. 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Add </a:t>
            </a:r>
            <a:r>
              <a:rPr lang="en-GB" dirty="0">
                <a:latin typeface="Letterjoin-Air Plus 8" panose="02000805000000020003" pitchFamily="50" charset="0"/>
              </a:rPr>
              <a:t>the </a:t>
            </a:r>
            <a:r>
              <a:rPr lang="en-GB" dirty="0" smtClean="0">
                <a:latin typeface="Letterjoin-Air Plus 8" panose="02000805000000020003" pitchFamily="50" charset="0"/>
              </a:rPr>
              <a:t>noodles </a:t>
            </a:r>
            <a:r>
              <a:rPr lang="en-GB" dirty="0">
                <a:latin typeface="Letterjoin-Air Plus 8" panose="02000805000000020003" pitchFamily="50" charset="0"/>
              </a:rPr>
              <a:t>and cook </a:t>
            </a:r>
            <a:r>
              <a:rPr lang="en-GB" dirty="0" smtClean="0">
                <a:latin typeface="Letterjoin-Air Plus 8" panose="02000805000000020003" pitchFamily="50" charset="0"/>
              </a:rPr>
              <a:t>on medium to low heat for 10-15 minutes</a:t>
            </a:r>
            <a:r>
              <a:rPr lang="en-GB" dirty="0">
                <a:latin typeface="Letterjoin-Air Plus 8" panose="02000805000000020003" pitchFamily="50" charset="0"/>
              </a:rPr>
              <a:t>. 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Wait for your soup to cool down and enjoy. </a:t>
            </a: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>TIP: This soup freezes well, so freeze any leftovers or make a double batch to have plenty on hand. You can also stir in some cooked chicken or mini-meatballs, if desired, for another meal.</a:t>
            </a:r>
          </a:p>
        </p:txBody>
      </p:sp>
    </p:spTree>
    <p:extLst>
      <p:ext uri="{BB962C8B-B14F-4D97-AF65-F5344CB8AC3E}">
        <p14:creationId xmlns:p14="http://schemas.microsoft.com/office/powerpoint/2010/main" val="38493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1188721"/>
            <a:ext cx="10515600" cy="4960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</a:rPr>
              <a:t>Can you send a picture of your writing to us?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lvl="0" indent="0">
              <a:buNone/>
            </a:pPr>
            <a:r>
              <a:rPr lang="en-US" altLang="en-US" dirty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lara.crawford@worthvalleyprimary.co.uk</a:t>
            </a:r>
            <a:endParaRPr lang="en-US" altLang="en-US" dirty="0">
              <a:latin typeface="Letter-join Plus 8" panose="02000505000000020003" pitchFamily="50" charset="0"/>
            </a:endParaRPr>
          </a:p>
          <a:p>
            <a:pPr marL="0" lvl="0" indent="0">
              <a:buNone/>
            </a:pPr>
            <a:endParaRPr lang="en-US" altLang="en-US" dirty="0">
              <a:latin typeface="Letter-join Plus 8" panose="02000505000000020003" pitchFamily="50" charset="0"/>
            </a:endParaRPr>
          </a:p>
          <a:p>
            <a:pPr marL="0" lvl="0" indent="0">
              <a:buNone/>
            </a:pPr>
            <a:r>
              <a:rPr lang="en-US" altLang="en-US" dirty="0">
                <a:solidFill>
                  <a:srgbClr val="5F5F5F"/>
                </a:solidFill>
                <a:latin typeface="Letter-join Plus 8" panose="02000505000000020003" pitchFamily="50" charset="0"/>
                <a:hlinkClick r:id="rId3"/>
              </a:rPr>
              <a:t>steph.milner@worthvalleyprimary.co.uk</a:t>
            </a:r>
            <a:endParaRPr lang="en-US" altLang="en-US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Letterjoin-Air Plus 8" panose="02000805000000020003" pitchFamily="50" charset="0"/>
              </a:rPr>
              <a:t> 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110" y="1027906"/>
            <a:ext cx="5811066" cy="5108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Letter-join Plus 8" panose="02000505000000020003" pitchFamily="50" charset="0"/>
              </a:rPr>
              <a:t>Over the </a:t>
            </a:r>
            <a:r>
              <a:rPr lang="en-GB" dirty="0" smtClean="0">
                <a:latin typeface="Letter-join Plus 8" panose="02000505000000020003" pitchFamily="50" charset="0"/>
              </a:rPr>
              <a:t>last </a:t>
            </a:r>
            <a:r>
              <a:rPr lang="en-GB" dirty="0">
                <a:latin typeface="Letter-join Plus 8" panose="02000505000000020003" pitchFamily="50" charset="0"/>
              </a:rPr>
              <a:t>couple of weeks, we </a:t>
            </a:r>
            <a:r>
              <a:rPr lang="en-GB" dirty="0" smtClean="0">
                <a:latin typeface="Letter-join Plus 8" panose="02000505000000020003" pitchFamily="50" charset="0"/>
              </a:rPr>
              <a:t>have </a:t>
            </a:r>
            <a:r>
              <a:rPr lang="en-GB" dirty="0" smtClean="0">
                <a:latin typeface="Letter-join Plus 8" panose="02000505000000020003" pitchFamily="50" charset="0"/>
              </a:rPr>
              <a:t>been </a:t>
            </a:r>
            <a:r>
              <a:rPr lang="en-GB" dirty="0" smtClean="0">
                <a:latin typeface="Letter-join Plus 8" panose="02000505000000020003" pitchFamily="50" charset="0"/>
              </a:rPr>
              <a:t>looking at healthy </a:t>
            </a:r>
            <a:r>
              <a:rPr lang="en-GB" dirty="0">
                <a:latin typeface="Letter-join Plus 8" panose="02000505000000020003" pitchFamily="50" charset="0"/>
              </a:rPr>
              <a:t>eating and a varied </a:t>
            </a:r>
            <a:r>
              <a:rPr lang="en-GB" dirty="0" smtClean="0">
                <a:latin typeface="Letter-join Plus 8" panose="02000505000000020003" pitchFamily="50" charset="0"/>
              </a:rPr>
              <a:t>diet. </a:t>
            </a:r>
            <a:r>
              <a:rPr lang="en-GB" dirty="0">
                <a:latin typeface="Letter-join Plus 8" panose="02000505000000020003" pitchFamily="50" charset="0"/>
              </a:rPr>
              <a:t>W</a:t>
            </a:r>
            <a:r>
              <a:rPr lang="en-GB" dirty="0" smtClean="0">
                <a:latin typeface="Letter-join Plus 8" panose="02000505000000020003" pitchFamily="50" charset="0"/>
              </a:rPr>
              <a:t>e </a:t>
            </a:r>
            <a:r>
              <a:rPr lang="en-GB" dirty="0" smtClean="0">
                <a:latin typeface="Letter-join Plus 8" panose="02000505000000020003" pitchFamily="50" charset="0"/>
              </a:rPr>
              <a:t>have been discussing </a:t>
            </a:r>
            <a:r>
              <a:rPr lang="en-GB" dirty="0">
                <a:latin typeface="Letter-join Plus 8" panose="02000505000000020003" pitchFamily="50" charset="0"/>
              </a:rPr>
              <a:t>where food comes </a:t>
            </a:r>
            <a:r>
              <a:rPr lang="en-GB" dirty="0" smtClean="0">
                <a:latin typeface="Letter-join Plus 8" panose="02000505000000020003" pitchFamily="50" charset="0"/>
              </a:rPr>
              <a:t>from and </a:t>
            </a:r>
            <a:r>
              <a:rPr lang="en-GB" dirty="0" smtClean="0">
                <a:latin typeface="Letter-join Plus 8" panose="02000505000000020003" pitchFamily="50" charset="0"/>
              </a:rPr>
              <a:t>will begin to think about preparing our own tasty and healthy meal.</a:t>
            </a:r>
          </a:p>
          <a:p>
            <a:pPr marL="0" indent="0" algn="ctr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 algn="ctr">
              <a:buNone/>
            </a:pPr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Please watch the clip underneath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657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altLang="en-US" sz="80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www.youtube.com/watch?v=LaObjFMQG6g&amp;safe=active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7555" y="526007"/>
            <a:ext cx="7254811" cy="4531410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Letterjoin-Air Plus 8" panose="02000805000000020003" pitchFamily="50" charset="0"/>
              </a:rPr>
              <a:t>This week we will be designing a tasty healthy meal that you will be able to cook in next Wednesday’s Design and technology lesson!! </a:t>
            </a:r>
            <a:endParaRPr lang="en-GB" sz="1800" dirty="0">
              <a:latin typeface="Letterjoin-Air Plus 8" panose="02000805000000020003" pitchFamily="50" charset="0"/>
            </a:endParaRPr>
          </a:p>
          <a:p>
            <a:pPr algn="l"/>
            <a:endParaRPr lang="en-GB" sz="1800" dirty="0" smtClean="0">
              <a:latin typeface="Letterjoin-Air Plus 8" panose="02000805000000020003" pitchFamily="50" charset="0"/>
            </a:endParaRPr>
          </a:p>
          <a:p>
            <a:r>
              <a:rPr lang="en-GB" sz="1800" b="1" u="sng" dirty="0" smtClean="0">
                <a:latin typeface="Letterjoin-Air Plus 8" panose="02000805000000020003" pitchFamily="50" charset="0"/>
              </a:rPr>
              <a:t>BUT</a:t>
            </a:r>
          </a:p>
          <a:p>
            <a:endParaRPr lang="en-GB" sz="1800" b="1" u="sng" dirty="0">
              <a:latin typeface="Letterjoin-Air Plus 8" panose="02000805000000020003" pitchFamily="50" charset="0"/>
            </a:endParaRPr>
          </a:p>
          <a:p>
            <a:pPr algn="l"/>
            <a:r>
              <a:rPr lang="en-GB" sz="1800" dirty="0" smtClean="0">
                <a:latin typeface="Letterjoin-Air Plus 8" panose="02000805000000020003" pitchFamily="50" charset="0"/>
              </a:rPr>
              <a:t>There is a challenge we would like you to combine two food groups in your chosen dish! </a:t>
            </a:r>
            <a:endParaRPr lang="en-GB" sz="1800" dirty="0">
              <a:latin typeface="Letterjoin-Air Plus 8" panose="02000805000000020003" pitchFamily="50" charset="0"/>
            </a:endParaRPr>
          </a:p>
          <a:p>
            <a:pPr algn="l"/>
            <a:endParaRPr lang="en-GB" sz="1800" dirty="0" smtClean="0">
              <a:latin typeface="Letterjoin-Air Plus 8" panose="02000805000000020003" pitchFamily="50" charset="0"/>
            </a:endParaRPr>
          </a:p>
          <a:p>
            <a:pPr algn="l"/>
            <a:r>
              <a:rPr lang="en-GB" sz="1800" dirty="0" smtClean="0">
                <a:latin typeface="Letterjoin-Air Plus 8" panose="02000805000000020003" pitchFamily="50" charset="0"/>
              </a:rPr>
              <a:t>On the next slide there are some ideas and recipes! </a:t>
            </a:r>
          </a:p>
          <a:p>
            <a:pPr algn="l"/>
            <a:endParaRPr lang="en-GB" sz="1800" dirty="0">
              <a:latin typeface="Letterjoin-Air Plus 8" panose="02000805000000020003" pitchFamily="50" charset="0"/>
            </a:endParaRPr>
          </a:p>
          <a:p>
            <a:pPr algn="l"/>
            <a:endParaRPr lang="en-GB" sz="1800" dirty="0" smtClean="0">
              <a:latin typeface="Letterjoin-Air Plus 8" panose="02000805000000020003" pitchFamily="50" charset="0"/>
            </a:endParaRPr>
          </a:p>
          <a:p>
            <a:pPr algn="l"/>
            <a:endParaRPr lang="en-GB" sz="1800" dirty="0" smtClean="0">
              <a:latin typeface="Letterjoin-Air Plus 8" panose="02000805000000020003" pitchFamily="50" charset="0"/>
            </a:endParaRPr>
          </a:p>
          <a:p>
            <a:pPr algn="l"/>
            <a:endParaRPr lang="en-GB" sz="1800" dirty="0">
              <a:latin typeface="Letterjoin-Air Plus 8" panose="02000805000000020003" pitchFamily="50" charset="0"/>
            </a:endParaRPr>
          </a:p>
          <a:p>
            <a:pPr algn="l"/>
            <a:endParaRPr lang="en-GB" sz="1800" dirty="0" smtClean="0">
              <a:latin typeface="Letterjoin-Air Plus 8" panose="02000805000000020003" pitchFamily="50" charset="0"/>
            </a:endParaRPr>
          </a:p>
          <a:p>
            <a:pPr algn="l"/>
            <a:endParaRPr lang="en-GB" dirty="0">
              <a:latin typeface="Letterjoin-Air Plus 8" panose="02000805000000020003" pitchFamily="50" charset="0"/>
            </a:endParaRPr>
          </a:p>
          <a:p>
            <a:pPr algn="l"/>
            <a:endParaRPr lang="en-GB" dirty="0" smtClean="0">
              <a:latin typeface="Letterjoin-Air Plus 8" panose="02000805000000020003" pitchFamily="50" charset="0"/>
            </a:endParaRPr>
          </a:p>
          <a:p>
            <a:pPr algn="l"/>
            <a:endParaRPr lang="en-GB" dirty="0" smtClean="0">
              <a:latin typeface="Letterjoin-Air Plus 8" panose="02000805000000020003" pitchFamily="50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22586" y="526007"/>
            <a:ext cx="2273030" cy="2134592"/>
          </a:xfrm>
          <a:prstGeom prst="wedgeEllipse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</a:rPr>
              <a:t>Can you remember the names of all the five food groups? 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1" y="82084"/>
            <a:ext cx="6821821" cy="677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7" y="224350"/>
            <a:ext cx="778019" cy="649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557" y="127236"/>
            <a:ext cx="699412" cy="6588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4358" y="1391478"/>
            <a:ext cx="35922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Letter-join Plus 8" panose="02000505000000020003" pitchFamily="50" charset="0"/>
              </a:rPr>
              <a:t>You could prepare a tasty sandwich, all of the sandwiches below have two ingredients from two food groups. </a:t>
            </a:r>
          </a:p>
          <a:p>
            <a:pPr algn="ctr"/>
            <a:endParaRPr lang="en-GB" sz="1600" dirty="0">
              <a:latin typeface="Letter-join Plus 8" panose="02000505000000020003" pitchFamily="50" charset="0"/>
            </a:endParaRPr>
          </a:p>
          <a:p>
            <a:pPr algn="ctr"/>
            <a:endParaRPr lang="en-GB" sz="1600" dirty="0" smtClean="0">
              <a:latin typeface="Letter-join Plus 8" panose="02000505000000020003" pitchFamily="50" charset="0"/>
            </a:endParaRPr>
          </a:p>
          <a:p>
            <a:pPr algn="ctr"/>
            <a:endParaRPr lang="en-GB" sz="1200" dirty="0" smtClean="0">
              <a:latin typeface="Letter-join Plus 8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-join Plus 8" panose="02000505000000020003" pitchFamily="50" charset="0"/>
              </a:rPr>
              <a:t>Ham and cheese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-join Plus 8" panose="02000505000000020003" pitchFamily="50" charset="0"/>
              </a:rPr>
              <a:t>Tuna and cucumber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-join Plus 8" panose="02000505000000020003" pitchFamily="50" charset="0"/>
              </a:rPr>
              <a:t>Cheese and tomato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-join Plus 8" panose="02000505000000020003" pitchFamily="50" charset="0"/>
              </a:rPr>
              <a:t>Cheese and onion </a:t>
            </a:r>
            <a:endParaRPr lang="en-GB" sz="24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24" y="82084"/>
            <a:ext cx="6821821" cy="677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7" y="224350"/>
            <a:ext cx="778019" cy="649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557" y="127236"/>
            <a:ext cx="699412" cy="6588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8432" y="1677725"/>
            <a:ext cx="44606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tterjoin-Air Plus 8" panose="02000805000000020003" pitchFamily="50" charset="0"/>
              </a:rPr>
              <a:t>You could prepare a tasty soup!</a:t>
            </a:r>
          </a:p>
          <a:p>
            <a:endParaRPr lang="en-US" dirty="0">
              <a:latin typeface="Letterjoin-Air Plus 8" panose="02000805000000020003" pitchFamily="50" charset="0"/>
            </a:endParaRPr>
          </a:p>
          <a:p>
            <a:endParaRPr lang="en-US" dirty="0" smtClean="0">
              <a:latin typeface="Letterjoin-Air Plus 8" panose="02000805000000020003" pitchFamily="50" charset="0"/>
            </a:endParaRPr>
          </a:p>
          <a:p>
            <a:endParaRPr lang="en-US" dirty="0">
              <a:latin typeface="Letterjoin-Air Plus 8" panose="02000805000000020003" pitchFamily="50" charset="0"/>
            </a:endParaRPr>
          </a:p>
          <a:p>
            <a:endParaRPr lang="en-US" dirty="0" smtClean="0">
              <a:latin typeface="Letterjoin-Air Plus 8" panose="020008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etterjoin-Air Plus 8" panose="02000805000000020003" pitchFamily="50" charset="0"/>
              </a:rPr>
              <a:t>Noodle and vegetable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etterjoin-Air Plus 8" panose="02000805000000020003" pitchFamily="50" charset="0"/>
              </a:rPr>
              <a:t>Chicken and vegetable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1" y="82084"/>
            <a:ext cx="6821821" cy="677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7" y="224350"/>
            <a:ext cx="778019" cy="649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557" y="127236"/>
            <a:ext cx="699412" cy="6588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9506" y="1669773"/>
            <a:ext cx="4086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tterjoin-Air Plus 8" panose="02000805000000020003" pitchFamily="50" charset="0"/>
              </a:rPr>
              <a:t>You could prepare a pasta dish!</a:t>
            </a:r>
          </a:p>
          <a:p>
            <a:endParaRPr lang="en-US" dirty="0">
              <a:latin typeface="Letterjoin-Air Plus 8" panose="02000805000000020003" pitchFamily="50" charset="0"/>
            </a:endParaRPr>
          </a:p>
          <a:p>
            <a:endParaRPr lang="en-US" dirty="0">
              <a:latin typeface="Letterjoin-Air Plus 8" panose="02000805000000020003" pitchFamily="50" charset="0"/>
            </a:endParaRPr>
          </a:p>
          <a:p>
            <a:endParaRPr lang="en-US" sz="2400" dirty="0" smtClean="0">
              <a:latin typeface="Letterjoin-Air Plus 8" panose="020008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etterjoin-Air Plus 8" panose="02000805000000020003" pitchFamily="50" charset="0"/>
              </a:rPr>
              <a:t>Tuna and sweetcorn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etterjoin-Air Plus 8" panose="02000805000000020003" pitchFamily="50" charset="0"/>
              </a:rPr>
              <a:t>Cheese and tomato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1" y="82084"/>
            <a:ext cx="6821821" cy="677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7" y="224350"/>
            <a:ext cx="778019" cy="649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557" y="127236"/>
            <a:ext cx="699412" cy="6588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4090" y="2174990"/>
            <a:ext cx="47230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etterjoin-Air Plus 8" panose="02000805000000020003" pitchFamily="50" charset="0"/>
              </a:rPr>
              <a:t>You could prepare a fruit salad with yoghurt! </a:t>
            </a:r>
          </a:p>
          <a:p>
            <a:endParaRPr lang="en-US" dirty="0">
              <a:latin typeface="Letterjoin-Air Plus 8" panose="02000805000000020003" pitchFamily="50" charset="0"/>
            </a:endParaRPr>
          </a:p>
          <a:p>
            <a:endParaRPr lang="en-US" sz="2800" dirty="0" smtClean="0">
              <a:latin typeface="Letterjoin-Air Plus 8" panose="020008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etterjoin-Air Plus 8" panose="02000805000000020003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078" y="4041438"/>
            <a:ext cx="2334542" cy="15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867" y="236993"/>
            <a:ext cx="1005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 smtClean="0">
                <a:latin typeface="Letter-join Plus 8" panose="02000505000000020003" pitchFamily="50" charset="0"/>
              </a:rPr>
              <a:t>Task 1 </a:t>
            </a:r>
          </a:p>
          <a:p>
            <a:endParaRPr lang="en-GB" sz="3000" dirty="0">
              <a:latin typeface="Letter-join Plus 8" panose="02000505000000020003" pitchFamily="50" charset="0"/>
            </a:endParaRPr>
          </a:p>
          <a:p>
            <a:r>
              <a:rPr lang="en-GB" sz="3000" dirty="0" smtClean="0">
                <a:latin typeface="Letter-join Plus 8" panose="02000505000000020003" pitchFamily="50" charset="0"/>
              </a:rPr>
              <a:t>Could you choose one of the dishes or think of one of your own? </a:t>
            </a:r>
          </a:p>
          <a:p>
            <a:r>
              <a:rPr lang="en-GB" sz="3000" dirty="0" smtClean="0">
                <a:latin typeface="Letter-join Plus 8" panose="02000505000000020003" pitchFamily="50" charset="0"/>
              </a:rPr>
              <a:t>You must write down the ingredients you will need. </a:t>
            </a:r>
          </a:p>
          <a:p>
            <a:endParaRPr lang="en-GB" sz="3000" dirty="0">
              <a:latin typeface="Letter-join Plus 8" panose="02000505000000020003" pitchFamily="50" charset="0"/>
            </a:endParaRPr>
          </a:p>
          <a:p>
            <a:r>
              <a:rPr lang="en-GB" sz="3000" b="1" u="sng" dirty="0" smtClean="0">
                <a:latin typeface="Letter-join Plus 8" panose="02000505000000020003" pitchFamily="50" charset="0"/>
              </a:rPr>
              <a:t>Task 2</a:t>
            </a:r>
          </a:p>
          <a:p>
            <a:r>
              <a:rPr lang="en-GB" sz="3000" dirty="0" smtClean="0">
                <a:latin typeface="Letter-join Plus 8" panose="02000505000000020003" pitchFamily="50" charset="0"/>
              </a:rPr>
              <a:t>Could you and an adult write down the instructions to prepare your dish. </a:t>
            </a:r>
          </a:p>
          <a:p>
            <a:endParaRPr lang="en-GB" sz="3000" dirty="0">
              <a:latin typeface="Letter-join Plus 8" panose="02000505000000020003" pitchFamily="50" charset="0"/>
            </a:endParaRPr>
          </a:p>
          <a:p>
            <a:r>
              <a:rPr lang="en-GB" sz="3000" dirty="0" smtClean="0">
                <a:latin typeface="Letter-join Plus 8" panose="02000505000000020003" pitchFamily="50" charset="0"/>
              </a:rPr>
              <a:t>There is an example on the next slide.</a:t>
            </a:r>
          </a:p>
          <a:p>
            <a:endParaRPr lang="en-GB" sz="3000" dirty="0" smtClean="0">
              <a:latin typeface="Letter-join Plus 8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969" y="5817711"/>
            <a:ext cx="1124168" cy="7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387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Thursday 28th January 2021</vt:lpstr>
      <vt:lpstr> </vt:lpstr>
      <vt:lpstr>Please watch the clip underneath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Noodle and vegetable soup 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Lara Crawford</cp:lastModifiedBy>
  <cp:revision>41</cp:revision>
  <dcterms:created xsi:type="dcterms:W3CDTF">2021-01-10T15:35:41Z</dcterms:created>
  <dcterms:modified xsi:type="dcterms:W3CDTF">2021-01-27T14:09:09Z</dcterms:modified>
</cp:coreProperties>
</file>