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0" r:id="rId4"/>
    <p:sldId id="258" r:id="rId5"/>
    <p:sldId id="263" r:id="rId6"/>
    <p:sldId id="262" r:id="rId7"/>
    <p:sldId id="264" r:id="rId8"/>
    <p:sldId id="265" r:id="rId9"/>
    <p:sldId id="26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470F2-4055-4F08-B65C-88268B4F926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C392D3D-66B9-4A13-A9B6-1BBC4524010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9284746-8604-4D4B-B34D-9BADDD633DCA}"/>
              </a:ext>
            </a:extLst>
          </p:cNvPr>
          <p:cNvSpPr>
            <a:spLocks noGrp="1"/>
          </p:cNvSpPr>
          <p:nvPr>
            <p:ph type="dt" sz="half" idx="10"/>
          </p:nvPr>
        </p:nvSpPr>
        <p:spPr/>
        <p:txBody>
          <a:bodyPr/>
          <a:lstStyle/>
          <a:p>
            <a:fld id="{CBE006A3-7015-4FD4-9DBE-B8AE8D1447B9}" type="datetimeFigureOut">
              <a:rPr lang="en-GB" smtClean="0"/>
              <a:t>27/01/2021</a:t>
            </a:fld>
            <a:endParaRPr lang="en-GB"/>
          </a:p>
        </p:txBody>
      </p:sp>
      <p:sp>
        <p:nvSpPr>
          <p:cNvPr id="5" name="Footer Placeholder 4">
            <a:extLst>
              <a:ext uri="{FF2B5EF4-FFF2-40B4-BE49-F238E27FC236}">
                <a16:creationId xmlns:a16="http://schemas.microsoft.com/office/drawing/2014/main" id="{75B3F39F-81EA-4AF3-9B46-8EFD1B728D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706A0A-4E94-4047-AB18-D0FEED46EF73}"/>
              </a:ext>
            </a:extLst>
          </p:cNvPr>
          <p:cNvSpPr>
            <a:spLocks noGrp="1"/>
          </p:cNvSpPr>
          <p:nvPr>
            <p:ph type="sldNum" sz="quarter" idx="12"/>
          </p:nvPr>
        </p:nvSpPr>
        <p:spPr/>
        <p:txBody>
          <a:bodyPr/>
          <a:lstStyle/>
          <a:p>
            <a:fld id="{22837E88-5B3C-4E78-8426-99CE18330A7D}" type="slidenum">
              <a:rPr lang="en-GB" smtClean="0"/>
              <a:t>‹#›</a:t>
            </a:fld>
            <a:endParaRPr lang="en-GB"/>
          </a:p>
        </p:txBody>
      </p:sp>
    </p:spTree>
    <p:extLst>
      <p:ext uri="{BB962C8B-B14F-4D97-AF65-F5344CB8AC3E}">
        <p14:creationId xmlns:p14="http://schemas.microsoft.com/office/powerpoint/2010/main" val="6479610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65D91-1DFC-4B65-A4AA-7141C00657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5B6B439-1410-4BBA-A767-A4C090C8A850}"/>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F3CF8B-77C3-42EC-9C65-5DF12A72CEDC}"/>
              </a:ext>
            </a:extLst>
          </p:cNvPr>
          <p:cNvSpPr>
            <a:spLocks noGrp="1"/>
          </p:cNvSpPr>
          <p:nvPr>
            <p:ph type="dt" sz="half" idx="10"/>
          </p:nvPr>
        </p:nvSpPr>
        <p:spPr/>
        <p:txBody>
          <a:bodyPr/>
          <a:lstStyle/>
          <a:p>
            <a:fld id="{CBE006A3-7015-4FD4-9DBE-B8AE8D1447B9}" type="datetimeFigureOut">
              <a:rPr lang="en-GB" smtClean="0"/>
              <a:t>27/01/2021</a:t>
            </a:fld>
            <a:endParaRPr lang="en-GB"/>
          </a:p>
        </p:txBody>
      </p:sp>
      <p:sp>
        <p:nvSpPr>
          <p:cNvPr id="5" name="Footer Placeholder 4">
            <a:extLst>
              <a:ext uri="{FF2B5EF4-FFF2-40B4-BE49-F238E27FC236}">
                <a16:creationId xmlns:a16="http://schemas.microsoft.com/office/drawing/2014/main" id="{71AA38C7-5221-45E5-ADF8-40D646293C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7489E2-FFEB-4112-B68F-30E197CC60EA}"/>
              </a:ext>
            </a:extLst>
          </p:cNvPr>
          <p:cNvSpPr>
            <a:spLocks noGrp="1"/>
          </p:cNvSpPr>
          <p:nvPr>
            <p:ph type="sldNum" sz="quarter" idx="12"/>
          </p:nvPr>
        </p:nvSpPr>
        <p:spPr/>
        <p:txBody>
          <a:bodyPr/>
          <a:lstStyle/>
          <a:p>
            <a:fld id="{22837E88-5B3C-4E78-8426-99CE18330A7D}" type="slidenum">
              <a:rPr lang="en-GB" smtClean="0"/>
              <a:t>‹#›</a:t>
            </a:fld>
            <a:endParaRPr lang="en-GB"/>
          </a:p>
        </p:txBody>
      </p:sp>
    </p:spTree>
    <p:extLst>
      <p:ext uri="{BB962C8B-B14F-4D97-AF65-F5344CB8AC3E}">
        <p14:creationId xmlns:p14="http://schemas.microsoft.com/office/powerpoint/2010/main" val="1022361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4CF0A-A02C-4F67-99DE-93BD790A070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CC83B88-1D0E-4B0C-9616-43F760DA94E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11EAFF5-82B9-4D79-8B00-CF54C07A5B9A}"/>
              </a:ext>
            </a:extLst>
          </p:cNvPr>
          <p:cNvSpPr>
            <a:spLocks noGrp="1"/>
          </p:cNvSpPr>
          <p:nvPr>
            <p:ph type="dt" sz="half" idx="10"/>
          </p:nvPr>
        </p:nvSpPr>
        <p:spPr/>
        <p:txBody>
          <a:bodyPr/>
          <a:lstStyle/>
          <a:p>
            <a:fld id="{CBE006A3-7015-4FD4-9DBE-B8AE8D1447B9}" type="datetimeFigureOut">
              <a:rPr lang="en-GB" smtClean="0"/>
              <a:t>27/01/2021</a:t>
            </a:fld>
            <a:endParaRPr lang="en-GB"/>
          </a:p>
        </p:txBody>
      </p:sp>
      <p:sp>
        <p:nvSpPr>
          <p:cNvPr id="5" name="Footer Placeholder 4">
            <a:extLst>
              <a:ext uri="{FF2B5EF4-FFF2-40B4-BE49-F238E27FC236}">
                <a16:creationId xmlns:a16="http://schemas.microsoft.com/office/drawing/2014/main" id="{BF418825-0049-46D5-B027-D23871DF06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E54732-0EA7-4BD8-BE45-8354A3901FF0}"/>
              </a:ext>
            </a:extLst>
          </p:cNvPr>
          <p:cNvSpPr>
            <a:spLocks noGrp="1"/>
          </p:cNvSpPr>
          <p:nvPr>
            <p:ph type="sldNum" sz="quarter" idx="12"/>
          </p:nvPr>
        </p:nvSpPr>
        <p:spPr/>
        <p:txBody>
          <a:bodyPr/>
          <a:lstStyle/>
          <a:p>
            <a:fld id="{22837E88-5B3C-4E78-8426-99CE18330A7D}" type="slidenum">
              <a:rPr lang="en-GB" smtClean="0"/>
              <a:t>‹#›</a:t>
            </a:fld>
            <a:endParaRPr lang="en-GB"/>
          </a:p>
        </p:txBody>
      </p:sp>
    </p:spTree>
    <p:extLst>
      <p:ext uri="{BB962C8B-B14F-4D97-AF65-F5344CB8AC3E}">
        <p14:creationId xmlns:p14="http://schemas.microsoft.com/office/powerpoint/2010/main" val="38088577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D2979-FD7D-4174-8587-C99249BD6C8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7EADBB-CA88-4427-94EB-F6ACAA6B2544}"/>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B855905-7AA6-4371-A21E-C7B51D72FF9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F7CBCA0-B60B-4D56-82E5-EA3D4BE09B98}"/>
              </a:ext>
            </a:extLst>
          </p:cNvPr>
          <p:cNvSpPr>
            <a:spLocks noGrp="1"/>
          </p:cNvSpPr>
          <p:nvPr>
            <p:ph type="dt" sz="half" idx="10"/>
          </p:nvPr>
        </p:nvSpPr>
        <p:spPr/>
        <p:txBody>
          <a:bodyPr/>
          <a:lstStyle/>
          <a:p>
            <a:fld id="{CBE006A3-7015-4FD4-9DBE-B8AE8D1447B9}" type="datetimeFigureOut">
              <a:rPr lang="en-GB" smtClean="0"/>
              <a:t>27/01/2021</a:t>
            </a:fld>
            <a:endParaRPr lang="en-GB"/>
          </a:p>
        </p:txBody>
      </p:sp>
      <p:sp>
        <p:nvSpPr>
          <p:cNvPr id="6" name="Footer Placeholder 5">
            <a:extLst>
              <a:ext uri="{FF2B5EF4-FFF2-40B4-BE49-F238E27FC236}">
                <a16:creationId xmlns:a16="http://schemas.microsoft.com/office/drawing/2014/main" id="{B47B64F5-B9AD-462E-9296-6183287EE1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39DDC5-1F18-4EFE-87D5-3187C93567DA}"/>
              </a:ext>
            </a:extLst>
          </p:cNvPr>
          <p:cNvSpPr>
            <a:spLocks noGrp="1"/>
          </p:cNvSpPr>
          <p:nvPr>
            <p:ph type="sldNum" sz="quarter" idx="12"/>
          </p:nvPr>
        </p:nvSpPr>
        <p:spPr/>
        <p:txBody>
          <a:bodyPr/>
          <a:lstStyle/>
          <a:p>
            <a:fld id="{22837E88-5B3C-4E78-8426-99CE18330A7D}" type="slidenum">
              <a:rPr lang="en-GB" smtClean="0"/>
              <a:t>‹#›</a:t>
            </a:fld>
            <a:endParaRPr lang="en-GB"/>
          </a:p>
        </p:txBody>
      </p:sp>
    </p:spTree>
    <p:extLst>
      <p:ext uri="{BB962C8B-B14F-4D97-AF65-F5344CB8AC3E}">
        <p14:creationId xmlns:p14="http://schemas.microsoft.com/office/powerpoint/2010/main" val="28522219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840D2-D933-49E9-B62C-4724D96EC57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408AF4-BC3C-40C4-887D-963A32DC9F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7389E01-02EE-47CF-B396-FF136B737ED2}"/>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C80EEFF-89F8-4C79-8213-B3B443D080A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977934D-1FD3-4BA7-A2C0-D8E4C433AFC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8191E38-3F9B-4BF6-B703-F92504B90ABD}"/>
              </a:ext>
            </a:extLst>
          </p:cNvPr>
          <p:cNvSpPr>
            <a:spLocks noGrp="1"/>
          </p:cNvSpPr>
          <p:nvPr>
            <p:ph type="dt" sz="half" idx="10"/>
          </p:nvPr>
        </p:nvSpPr>
        <p:spPr/>
        <p:txBody>
          <a:bodyPr/>
          <a:lstStyle/>
          <a:p>
            <a:fld id="{CBE006A3-7015-4FD4-9DBE-B8AE8D1447B9}" type="datetimeFigureOut">
              <a:rPr lang="en-GB" smtClean="0"/>
              <a:t>27/01/2021</a:t>
            </a:fld>
            <a:endParaRPr lang="en-GB"/>
          </a:p>
        </p:txBody>
      </p:sp>
      <p:sp>
        <p:nvSpPr>
          <p:cNvPr id="8" name="Footer Placeholder 7">
            <a:extLst>
              <a:ext uri="{FF2B5EF4-FFF2-40B4-BE49-F238E27FC236}">
                <a16:creationId xmlns:a16="http://schemas.microsoft.com/office/drawing/2014/main" id="{409F96A1-67B0-4E9A-B79D-28F9D784484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FCDA589-7BC3-4E09-9FDD-0176BAD99F0A}"/>
              </a:ext>
            </a:extLst>
          </p:cNvPr>
          <p:cNvSpPr>
            <a:spLocks noGrp="1"/>
          </p:cNvSpPr>
          <p:nvPr>
            <p:ph type="sldNum" sz="quarter" idx="12"/>
          </p:nvPr>
        </p:nvSpPr>
        <p:spPr/>
        <p:txBody>
          <a:bodyPr/>
          <a:lstStyle/>
          <a:p>
            <a:fld id="{22837E88-5B3C-4E78-8426-99CE18330A7D}" type="slidenum">
              <a:rPr lang="en-GB" smtClean="0"/>
              <a:t>‹#›</a:t>
            </a:fld>
            <a:endParaRPr lang="en-GB"/>
          </a:p>
        </p:txBody>
      </p:sp>
    </p:spTree>
    <p:extLst>
      <p:ext uri="{BB962C8B-B14F-4D97-AF65-F5344CB8AC3E}">
        <p14:creationId xmlns:p14="http://schemas.microsoft.com/office/powerpoint/2010/main" val="2763664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73284-2567-49CB-9843-B320C6585EB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CD1F4B2-58EF-4068-8130-AF1221457898}"/>
              </a:ext>
            </a:extLst>
          </p:cNvPr>
          <p:cNvSpPr>
            <a:spLocks noGrp="1"/>
          </p:cNvSpPr>
          <p:nvPr>
            <p:ph type="dt" sz="half" idx="10"/>
          </p:nvPr>
        </p:nvSpPr>
        <p:spPr/>
        <p:txBody>
          <a:bodyPr/>
          <a:lstStyle/>
          <a:p>
            <a:fld id="{CBE006A3-7015-4FD4-9DBE-B8AE8D1447B9}" type="datetimeFigureOut">
              <a:rPr lang="en-GB" smtClean="0"/>
              <a:t>27/01/2021</a:t>
            </a:fld>
            <a:endParaRPr lang="en-GB"/>
          </a:p>
        </p:txBody>
      </p:sp>
      <p:sp>
        <p:nvSpPr>
          <p:cNvPr id="4" name="Footer Placeholder 3">
            <a:extLst>
              <a:ext uri="{FF2B5EF4-FFF2-40B4-BE49-F238E27FC236}">
                <a16:creationId xmlns:a16="http://schemas.microsoft.com/office/drawing/2014/main" id="{0E4E938C-14F5-4CF5-A27D-E38EFEE546E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D487B01-283A-4CC2-A907-CC3183E987DE}"/>
              </a:ext>
            </a:extLst>
          </p:cNvPr>
          <p:cNvSpPr>
            <a:spLocks noGrp="1"/>
          </p:cNvSpPr>
          <p:nvPr>
            <p:ph type="sldNum" sz="quarter" idx="12"/>
          </p:nvPr>
        </p:nvSpPr>
        <p:spPr/>
        <p:txBody>
          <a:bodyPr/>
          <a:lstStyle/>
          <a:p>
            <a:fld id="{22837E88-5B3C-4E78-8426-99CE18330A7D}" type="slidenum">
              <a:rPr lang="en-GB" smtClean="0"/>
              <a:t>‹#›</a:t>
            </a:fld>
            <a:endParaRPr lang="en-GB"/>
          </a:p>
        </p:txBody>
      </p:sp>
    </p:spTree>
    <p:extLst>
      <p:ext uri="{BB962C8B-B14F-4D97-AF65-F5344CB8AC3E}">
        <p14:creationId xmlns:p14="http://schemas.microsoft.com/office/powerpoint/2010/main" val="3553167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3A7B0F-F68E-4644-AD73-BE6D3F9271F3}"/>
              </a:ext>
            </a:extLst>
          </p:cNvPr>
          <p:cNvSpPr>
            <a:spLocks noGrp="1"/>
          </p:cNvSpPr>
          <p:nvPr>
            <p:ph type="dt" sz="half" idx="10"/>
          </p:nvPr>
        </p:nvSpPr>
        <p:spPr/>
        <p:txBody>
          <a:bodyPr/>
          <a:lstStyle/>
          <a:p>
            <a:fld id="{CBE006A3-7015-4FD4-9DBE-B8AE8D1447B9}" type="datetimeFigureOut">
              <a:rPr lang="en-GB" smtClean="0"/>
              <a:t>27/01/2021</a:t>
            </a:fld>
            <a:endParaRPr lang="en-GB"/>
          </a:p>
        </p:txBody>
      </p:sp>
      <p:sp>
        <p:nvSpPr>
          <p:cNvPr id="3" name="Footer Placeholder 2">
            <a:extLst>
              <a:ext uri="{FF2B5EF4-FFF2-40B4-BE49-F238E27FC236}">
                <a16:creationId xmlns:a16="http://schemas.microsoft.com/office/drawing/2014/main" id="{F4C96513-04F9-45C0-845A-692A44AAE39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BC17C49-2862-4BCD-8188-4DE0A3C97DBE}"/>
              </a:ext>
            </a:extLst>
          </p:cNvPr>
          <p:cNvSpPr>
            <a:spLocks noGrp="1"/>
          </p:cNvSpPr>
          <p:nvPr>
            <p:ph type="sldNum" sz="quarter" idx="12"/>
          </p:nvPr>
        </p:nvSpPr>
        <p:spPr/>
        <p:txBody>
          <a:bodyPr/>
          <a:lstStyle/>
          <a:p>
            <a:fld id="{22837E88-5B3C-4E78-8426-99CE18330A7D}" type="slidenum">
              <a:rPr lang="en-GB" smtClean="0"/>
              <a:t>‹#›</a:t>
            </a:fld>
            <a:endParaRPr lang="en-GB"/>
          </a:p>
        </p:txBody>
      </p:sp>
    </p:spTree>
    <p:extLst>
      <p:ext uri="{BB962C8B-B14F-4D97-AF65-F5344CB8AC3E}">
        <p14:creationId xmlns:p14="http://schemas.microsoft.com/office/powerpoint/2010/main" val="2196800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935C6-3BE9-4880-ABF4-2FF50CFA8B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F368E99-C3BA-4412-B212-4FAF6FF80E7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9AB1D05-803C-4145-858D-FA0DDA2B6C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C962CA6-9E94-4688-9F82-CA6BB5E750A0}"/>
              </a:ext>
            </a:extLst>
          </p:cNvPr>
          <p:cNvSpPr>
            <a:spLocks noGrp="1"/>
          </p:cNvSpPr>
          <p:nvPr>
            <p:ph type="dt" sz="half" idx="10"/>
          </p:nvPr>
        </p:nvSpPr>
        <p:spPr/>
        <p:txBody>
          <a:bodyPr/>
          <a:lstStyle/>
          <a:p>
            <a:fld id="{CBE006A3-7015-4FD4-9DBE-B8AE8D1447B9}" type="datetimeFigureOut">
              <a:rPr lang="en-GB" smtClean="0"/>
              <a:t>27/01/2021</a:t>
            </a:fld>
            <a:endParaRPr lang="en-GB"/>
          </a:p>
        </p:txBody>
      </p:sp>
      <p:sp>
        <p:nvSpPr>
          <p:cNvPr id="6" name="Footer Placeholder 5">
            <a:extLst>
              <a:ext uri="{FF2B5EF4-FFF2-40B4-BE49-F238E27FC236}">
                <a16:creationId xmlns:a16="http://schemas.microsoft.com/office/drawing/2014/main" id="{A337B4E6-BEA1-4854-873D-056BE31495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66C3A9-FEAF-49CB-A2F1-9BF5F616FB71}"/>
              </a:ext>
            </a:extLst>
          </p:cNvPr>
          <p:cNvSpPr>
            <a:spLocks noGrp="1"/>
          </p:cNvSpPr>
          <p:nvPr>
            <p:ph type="sldNum" sz="quarter" idx="12"/>
          </p:nvPr>
        </p:nvSpPr>
        <p:spPr/>
        <p:txBody>
          <a:bodyPr/>
          <a:lstStyle/>
          <a:p>
            <a:fld id="{22837E88-5B3C-4E78-8426-99CE18330A7D}" type="slidenum">
              <a:rPr lang="en-GB" smtClean="0"/>
              <a:t>‹#›</a:t>
            </a:fld>
            <a:endParaRPr lang="en-GB"/>
          </a:p>
        </p:txBody>
      </p:sp>
    </p:spTree>
    <p:extLst>
      <p:ext uri="{BB962C8B-B14F-4D97-AF65-F5344CB8AC3E}">
        <p14:creationId xmlns:p14="http://schemas.microsoft.com/office/powerpoint/2010/main" val="29101108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615CA-F13B-490D-9613-538B8C28FB1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0489CA5-A5A8-47D8-AFEB-23C70D1B2C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C0A79DF-DEC2-43FF-8D22-8FDAB9DDE1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9BB588A-9EAB-43E7-A0F8-00D60FF41B6B}"/>
              </a:ext>
            </a:extLst>
          </p:cNvPr>
          <p:cNvSpPr>
            <a:spLocks noGrp="1"/>
          </p:cNvSpPr>
          <p:nvPr>
            <p:ph type="dt" sz="half" idx="10"/>
          </p:nvPr>
        </p:nvSpPr>
        <p:spPr/>
        <p:txBody>
          <a:bodyPr/>
          <a:lstStyle/>
          <a:p>
            <a:fld id="{CBE006A3-7015-4FD4-9DBE-B8AE8D1447B9}" type="datetimeFigureOut">
              <a:rPr lang="en-GB" smtClean="0"/>
              <a:t>27/01/2021</a:t>
            </a:fld>
            <a:endParaRPr lang="en-GB"/>
          </a:p>
        </p:txBody>
      </p:sp>
      <p:sp>
        <p:nvSpPr>
          <p:cNvPr id="6" name="Footer Placeholder 5">
            <a:extLst>
              <a:ext uri="{FF2B5EF4-FFF2-40B4-BE49-F238E27FC236}">
                <a16:creationId xmlns:a16="http://schemas.microsoft.com/office/drawing/2014/main" id="{85BA62ED-BFF9-48B0-AE1E-97ADF51E5F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01C43F-204B-4483-93B5-7026E57C23BF}"/>
              </a:ext>
            </a:extLst>
          </p:cNvPr>
          <p:cNvSpPr>
            <a:spLocks noGrp="1"/>
          </p:cNvSpPr>
          <p:nvPr>
            <p:ph type="sldNum" sz="quarter" idx="12"/>
          </p:nvPr>
        </p:nvSpPr>
        <p:spPr/>
        <p:txBody>
          <a:bodyPr/>
          <a:lstStyle/>
          <a:p>
            <a:fld id="{22837E88-5B3C-4E78-8426-99CE18330A7D}" type="slidenum">
              <a:rPr lang="en-GB" smtClean="0"/>
              <a:t>‹#›</a:t>
            </a:fld>
            <a:endParaRPr lang="en-GB"/>
          </a:p>
        </p:txBody>
      </p:sp>
    </p:spTree>
    <p:extLst>
      <p:ext uri="{BB962C8B-B14F-4D97-AF65-F5344CB8AC3E}">
        <p14:creationId xmlns:p14="http://schemas.microsoft.com/office/powerpoint/2010/main" val="40344891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52F3E-27F4-4699-8C10-02AC1C6C27E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941E8A3-640B-4467-A0AA-E4750F3501F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23C4A6-2D31-42C5-91F6-EA8E9E4B4D7C}"/>
              </a:ext>
            </a:extLst>
          </p:cNvPr>
          <p:cNvSpPr>
            <a:spLocks noGrp="1"/>
          </p:cNvSpPr>
          <p:nvPr>
            <p:ph type="dt" sz="half" idx="10"/>
          </p:nvPr>
        </p:nvSpPr>
        <p:spPr/>
        <p:txBody>
          <a:bodyPr/>
          <a:lstStyle/>
          <a:p>
            <a:fld id="{CBE006A3-7015-4FD4-9DBE-B8AE8D1447B9}" type="datetimeFigureOut">
              <a:rPr lang="en-GB" smtClean="0"/>
              <a:t>27/01/2021</a:t>
            </a:fld>
            <a:endParaRPr lang="en-GB"/>
          </a:p>
        </p:txBody>
      </p:sp>
      <p:sp>
        <p:nvSpPr>
          <p:cNvPr id="5" name="Footer Placeholder 4">
            <a:extLst>
              <a:ext uri="{FF2B5EF4-FFF2-40B4-BE49-F238E27FC236}">
                <a16:creationId xmlns:a16="http://schemas.microsoft.com/office/drawing/2014/main" id="{F267AA1F-A21B-4DDC-8476-9D2266CC96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7277D9-AB3C-4D0D-96A9-AAC33A5525CA}"/>
              </a:ext>
            </a:extLst>
          </p:cNvPr>
          <p:cNvSpPr>
            <a:spLocks noGrp="1"/>
          </p:cNvSpPr>
          <p:nvPr>
            <p:ph type="sldNum" sz="quarter" idx="12"/>
          </p:nvPr>
        </p:nvSpPr>
        <p:spPr/>
        <p:txBody>
          <a:bodyPr/>
          <a:lstStyle/>
          <a:p>
            <a:fld id="{22837E88-5B3C-4E78-8426-99CE18330A7D}" type="slidenum">
              <a:rPr lang="en-GB" smtClean="0"/>
              <a:t>‹#›</a:t>
            </a:fld>
            <a:endParaRPr lang="en-GB"/>
          </a:p>
        </p:txBody>
      </p:sp>
    </p:spTree>
    <p:extLst>
      <p:ext uri="{BB962C8B-B14F-4D97-AF65-F5344CB8AC3E}">
        <p14:creationId xmlns:p14="http://schemas.microsoft.com/office/powerpoint/2010/main" val="34194710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904C28-6322-4E94-B190-8F9BA3E5BE6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965277-F2FF-45E6-A5CE-F43ADA10F66D}"/>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A04BA5-DBC2-48A0-8E86-590BA9DE1559}"/>
              </a:ext>
            </a:extLst>
          </p:cNvPr>
          <p:cNvSpPr>
            <a:spLocks noGrp="1"/>
          </p:cNvSpPr>
          <p:nvPr>
            <p:ph type="dt" sz="half" idx="10"/>
          </p:nvPr>
        </p:nvSpPr>
        <p:spPr/>
        <p:txBody>
          <a:bodyPr/>
          <a:lstStyle/>
          <a:p>
            <a:fld id="{CBE006A3-7015-4FD4-9DBE-B8AE8D1447B9}" type="datetimeFigureOut">
              <a:rPr lang="en-GB" smtClean="0"/>
              <a:t>27/01/2021</a:t>
            </a:fld>
            <a:endParaRPr lang="en-GB"/>
          </a:p>
        </p:txBody>
      </p:sp>
      <p:sp>
        <p:nvSpPr>
          <p:cNvPr id="5" name="Footer Placeholder 4">
            <a:extLst>
              <a:ext uri="{FF2B5EF4-FFF2-40B4-BE49-F238E27FC236}">
                <a16:creationId xmlns:a16="http://schemas.microsoft.com/office/drawing/2014/main" id="{21F7FF70-B6A2-4F67-A95E-7B8AC9066A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578160-B747-465D-8138-852E57166462}"/>
              </a:ext>
            </a:extLst>
          </p:cNvPr>
          <p:cNvSpPr>
            <a:spLocks noGrp="1"/>
          </p:cNvSpPr>
          <p:nvPr>
            <p:ph type="sldNum" sz="quarter" idx="12"/>
          </p:nvPr>
        </p:nvSpPr>
        <p:spPr/>
        <p:txBody>
          <a:bodyPr/>
          <a:lstStyle/>
          <a:p>
            <a:fld id="{22837E88-5B3C-4E78-8426-99CE18330A7D}" type="slidenum">
              <a:rPr lang="en-GB" smtClean="0"/>
              <a:t>‹#›</a:t>
            </a:fld>
            <a:endParaRPr lang="en-GB"/>
          </a:p>
        </p:txBody>
      </p:sp>
    </p:spTree>
    <p:extLst>
      <p:ext uri="{BB962C8B-B14F-4D97-AF65-F5344CB8AC3E}">
        <p14:creationId xmlns:p14="http://schemas.microsoft.com/office/powerpoint/2010/main" val="22357790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CC66"/>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BABD60E-C5D5-4322-81BF-369A231E499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C85D3F3-57EB-4619-BD85-4F709CE3415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0D6EC2-98F4-4630-9527-9A26212CD4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BE006A3-7015-4FD4-9DBE-B8AE8D1447B9}" type="datetimeFigureOut">
              <a:rPr lang="en-GB" smtClean="0"/>
              <a:t>27/01/2021</a:t>
            </a:fld>
            <a:endParaRPr lang="en-GB"/>
          </a:p>
        </p:txBody>
      </p:sp>
      <p:sp>
        <p:nvSpPr>
          <p:cNvPr id="5" name="Footer Placeholder 4">
            <a:extLst>
              <a:ext uri="{FF2B5EF4-FFF2-40B4-BE49-F238E27FC236}">
                <a16:creationId xmlns:a16="http://schemas.microsoft.com/office/drawing/2014/main" id="{7A79944D-7AD0-4F30-A0E1-15856D04973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2930D21-89F0-4042-862D-B16B21D0EBD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2837E88-5B3C-4E78-8426-99CE18330A7D}" type="slidenum">
              <a:rPr lang="en-GB" smtClean="0"/>
              <a:t>‹#›</a:t>
            </a:fld>
            <a:endParaRPr lang="en-GB"/>
          </a:p>
        </p:txBody>
      </p:sp>
    </p:spTree>
    <p:extLst>
      <p:ext uri="{BB962C8B-B14F-4D97-AF65-F5344CB8AC3E}">
        <p14:creationId xmlns:p14="http://schemas.microsoft.com/office/powerpoint/2010/main" val="30098037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hyperlink" Target="https://www.letterjoin.co.uk/tablet_login/" TargetMode="External"/></Relationships>
</file>

<file path=ppt/slides/_rels/slide3.xml.rels><?xml version="1.0" encoding="UTF-8" standalone="yes"?>
<Relationships xmlns="http://schemas.openxmlformats.org/package/2006/relationships"><Relationship Id="rId2" Type="http://schemas.openxmlformats.org/officeDocument/2006/relationships/hyperlink" Target="https://www.purplemash.com/login/" TargetMode="Externa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E7649-53EF-4F51-9BCF-C2A87340A1D0}"/>
              </a:ext>
            </a:extLst>
          </p:cNvPr>
          <p:cNvSpPr>
            <a:spLocks noGrp="1"/>
          </p:cNvSpPr>
          <p:nvPr>
            <p:ph type="ctrTitle"/>
          </p:nvPr>
        </p:nvSpPr>
        <p:spPr>
          <a:xfrm>
            <a:off x="1749083" y="956604"/>
            <a:ext cx="9144000" cy="4445390"/>
          </a:xfrm>
        </p:spPr>
        <p:txBody>
          <a:bodyPr>
            <a:normAutofit/>
          </a:bodyPr>
          <a:lstStyle/>
          <a:p>
            <a:r>
              <a:rPr lang="en-GB" sz="8500" dirty="0">
                <a:latin typeface="Letter-join Plus 8" panose="02000505000000020003" pitchFamily="50" charset="0"/>
              </a:rPr>
              <a:t>English </a:t>
            </a:r>
            <a:br>
              <a:rPr lang="en-GB" sz="8500" dirty="0">
                <a:latin typeface="Letter-join Plus 8" panose="02000505000000020003" pitchFamily="50" charset="0"/>
              </a:rPr>
            </a:br>
            <a:r>
              <a:rPr lang="en-GB" sz="8500" dirty="0">
                <a:latin typeface="Letter-join Plus 8" panose="02000505000000020003" pitchFamily="50" charset="0"/>
              </a:rPr>
              <a:t>Thursday </a:t>
            </a:r>
            <a:br>
              <a:rPr lang="en-GB" sz="8500">
                <a:latin typeface="Letter-join Plus 8" panose="02000505000000020003" pitchFamily="50" charset="0"/>
              </a:rPr>
            </a:br>
            <a:r>
              <a:rPr lang="en-GB" sz="8500">
                <a:latin typeface="Letter-join Plus 8" panose="02000505000000020003" pitchFamily="50" charset="0"/>
              </a:rPr>
              <a:t>28.01.21</a:t>
            </a:r>
            <a:endParaRPr lang="en-GB" sz="8500" dirty="0">
              <a:latin typeface="Letter-join Plus 8" panose="02000505000000020003" pitchFamily="50" charset="0"/>
            </a:endParaRPr>
          </a:p>
        </p:txBody>
      </p:sp>
    </p:spTree>
    <p:extLst>
      <p:ext uri="{BB962C8B-B14F-4D97-AF65-F5344CB8AC3E}">
        <p14:creationId xmlns:p14="http://schemas.microsoft.com/office/powerpoint/2010/main" val="40796270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E7649-53EF-4F51-9BCF-C2A87340A1D0}"/>
              </a:ext>
            </a:extLst>
          </p:cNvPr>
          <p:cNvSpPr>
            <a:spLocks noGrp="1"/>
          </p:cNvSpPr>
          <p:nvPr>
            <p:ph type="ctrTitle"/>
          </p:nvPr>
        </p:nvSpPr>
        <p:spPr>
          <a:xfrm>
            <a:off x="1524000" y="5275385"/>
            <a:ext cx="9144000" cy="1477107"/>
          </a:xfrm>
        </p:spPr>
        <p:txBody>
          <a:bodyPr>
            <a:normAutofit fontScale="90000"/>
          </a:bodyPr>
          <a:lstStyle/>
          <a:p>
            <a:r>
              <a:rPr lang="en-GB" sz="8500" u="sng" dirty="0">
                <a:latin typeface="Letter-join Plus 8" panose="02000505000000020003" pitchFamily="50" charset="0"/>
              </a:rPr>
              <a:t>Handwriting </a:t>
            </a:r>
            <a:br>
              <a:rPr lang="en-GB" sz="8500" dirty="0">
                <a:latin typeface="Letter-join Plus 8" panose="02000505000000020003" pitchFamily="50" charset="0"/>
              </a:rPr>
            </a:br>
            <a:br>
              <a:rPr lang="en-GB" sz="8500" dirty="0">
                <a:latin typeface="Letter-join Plus 8" panose="02000505000000020003" pitchFamily="50" charset="0"/>
              </a:rPr>
            </a:br>
            <a:r>
              <a:rPr lang="en-GB" sz="5000" dirty="0">
                <a:latin typeface="Letter-join Plus 8" panose="02000505000000020003" pitchFamily="50" charset="0"/>
              </a:rPr>
              <a:t>Practice harder words – LETTERJOIN – Students – Password  lj8943 (finger swipe is in the shape of a letter L)</a:t>
            </a:r>
            <a:br>
              <a:rPr lang="en-GB" sz="5000" dirty="0">
                <a:latin typeface="Letter-join Plus 8" panose="02000505000000020003" pitchFamily="50" charset="0"/>
              </a:rPr>
            </a:br>
            <a:r>
              <a:rPr lang="en-GB" sz="5000" dirty="0">
                <a:hlinkClick r:id="rId4"/>
              </a:rPr>
              <a:t>https://www.letterjoin.co.uk/tablet_login/</a:t>
            </a:r>
            <a:br>
              <a:rPr lang="en-GB" sz="5000" dirty="0"/>
            </a:br>
            <a:endParaRPr lang="en-GB" sz="5000" dirty="0">
              <a:latin typeface="Letter-join Plus 8" panose="02000505000000020003" pitchFamily="50" charset="0"/>
            </a:endParaRPr>
          </a:p>
        </p:txBody>
      </p:sp>
      <p:pic>
        <p:nvPicPr>
          <p:cNvPr id="3" name="Recorded Sound">
            <a:hlinkClick r:id="" action="ppaction://media"/>
            <a:extLst>
              <a:ext uri="{FF2B5EF4-FFF2-40B4-BE49-F238E27FC236}">
                <a16:creationId xmlns:a16="http://schemas.microsoft.com/office/drawing/2014/main" id="{0494D49D-3882-48E6-873B-210F1A9D8F7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14400" y="977347"/>
            <a:ext cx="609600" cy="609600"/>
          </a:xfrm>
          <a:prstGeom prst="rect">
            <a:avLst/>
          </a:prstGeom>
        </p:spPr>
      </p:pic>
    </p:spTree>
    <p:extLst>
      <p:ext uri="{BB962C8B-B14F-4D97-AF65-F5344CB8AC3E}">
        <p14:creationId xmlns:p14="http://schemas.microsoft.com/office/powerpoint/2010/main" val="4146522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99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E7649-53EF-4F51-9BCF-C2A87340A1D0}"/>
              </a:ext>
            </a:extLst>
          </p:cNvPr>
          <p:cNvSpPr>
            <a:spLocks noGrp="1"/>
          </p:cNvSpPr>
          <p:nvPr>
            <p:ph type="ctrTitle"/>
          </p:nvPr>
        </p:nvSpPr>
        <p:spPr>
          <a:xfrm>
            <a:off x="1653871" y="-203063"/>
            <a:ext cx="9144000" cy="1674054"/>
          </a:xfrm>
        </p:spPr>
        <p:txBody>
          <a:bodyPr>
            <a:normAutofit/>
          </a:bodyPr>
          <a:lstStyle/>
          <a:p>
            <a:r>
              <a:rPr lang="en-GB" sz="8500" dirty="0">
                <a:latin typeface="Letter-join Plus 8" panose="02000505000000020003" pitchFamily="50" charset="0"/>
              </a:rPr>
              <a:t>Reading</a:t>
            </a:r>
          </a:p>
        </p:txBody>
      </p:sp>
      <p:sp>
        <p:nvSpPr>
          <p:cNvPr id="5" name="TextBox 4">
            <a:extLst>
              <a:ext uri="{FF2B5EF4-FFF2-40B4-BE49-F238E27FC236}">
                <a16:creationId xmlns:a16="http://schemas.microsoft.com/office/drawing/2014/main" id="{1A525981-2C7C-4A78-A8C9-5A4CE4D9F955}"/>
              </a:ext>
            </a:extLst>
          </p:cNvPr>
          <p:cNvSpPr txBox="1"/>
          <p:nvPr/>
        </p:nvSpPr>
        <p:spPr>
          <a:xfrm>
            <a:off x="98473" y="1470991"/>
            <a:ext cx="11995053" cy="5201424"/>
          </a:xfrm>
          <a:prstGeom prst="rect">
            <a:avLst/>
          </a:prstGeom>
          <a:noFill/>
        </p:spPr>
        <p:txBody>
          <a:bodyPr wrap="square" rtlCol="0">
            <a:spAutoFit/>
          </a:bodyPr>
          <a:lstStyle/>
          <a:p>
            <a:r>
              <a:rPr lang="en-GB" sz="3000" dirty="0">
                <a:latin typeface="Letter-join Plus 8" panose="02000505000000020003" pitchFamily="50" charset="0"/>
              </a:rPr>
              <a:t>Today’s reading is a short comprehension – read the text and answer the questions. To open the document go to </a:t>
            </a:r>
            <a:r>
              <a:rPr lang="en-GB" sz="3000" dirty="0" err="1">
                <a:latin typeface="Letter-join Plus 8" panose="02000505000000020003" pitchFamily="50" charset="0"/>
              </a:rPr>
              <a:t>Purplemash</a:t>
            </a:r>
            <a:r>
              <a:rPr lang="en-GB" sz="3000" dirty="0">
                <a:latin typeface="Letter-join Plus 8" panose="02000505000000020003" pitchFamily="50" charset="0"/>
              </a:rPr>
              <a:t> the document is called ‘Reading-Thursday’. There is one for group 1 and 2 and a different one for group 3. </a:t>
            </a:r>
          </a:p>
          <a:p>
            <a:endParaRPr lang="en-GB" sz="3000" dirty="0">
              <a:latin typeface="Letter-join Plus 8" panose="02000505000000020003" pitchFamily="50" charset="0"/>
            </a:endParaRPr>
          </a:p>
          <a:p>
            <a:r>
              <a:rPr lang="en-GB" sz="3000" dirty="0">
                <a:latin typeface="Letter-join Plus 8" panose="02000505000000020003" pitchFamily="50" charset="0"/>
              </a:rPr>
              <a:t>The work is on a word document so please type your answers on to it and send it back via Purple mash. </a:t>
            </a:r>
          </a:p>
          <a:p>
            <a:r>
              <a:rPr lang="en-GB" sz="3200" dirty="0">
                <a:hlinkClick r:id="rId2"/>
              </a:rPr>
              <a:t>https://www.purplemash.com/login/</a:t>
            </a:r>
            <a:r>
              <a:rPr lang="en-GB" sz="3200" dirty="0"/>
              <a:t> </a:t>
            </a:r>
            <a:r>
              <a:rPr lang="en-GB" sz="3200" dirty="0">
                <a:latin typeface="Letter-join Plus 8" panose="02000505000000020003" pitchFamily="50" charset="0"/>
              </a:rPr>
              <a:t> </a:t>
            </a:r>
          </a:p>
          <a:p>
            <a:endParaRPr lang="en-GB" sz="3000" dirty="0">
              <a:latin typeface="Letter-join Plus 8" panose="02000505000000020003" pitchFamily="50" charset="0"/>
            </a:endParaRPr>
          </a:p>
          <a:p>
            <a:r>
              <a:rPr lang="en-GB" sz="3000" dirty="0">
                <a:latin typeface="Letter-join Plus 8" panose="02000505000000020003" pitchFamily="50" charset="0"/>
              </a:rPr>
              <a:t>Any problems please email me, </a:t>
            </a:r>
          </a:p>
          <a:p>
            <a:r>
              <a:rPr lang="en-GB" sz="3000" dirty="0">
                <a:latin typeface="Letter-join Plus 8" panose="02000505000000020003" pitchFamily="50" charset="0"/>
              </a:rPr>
              <a:t>r.metcalf@worthvalleyprimary.co.uk</a:t>
            </a:r>
          </a:p>
        </p:txBody>
      </p:sp>
    </p:spTree>
    <p:extLst>
      <p:ext uri="{BB962C8B-B14F-4D97-AF65-F5344CB8AC3E}">
        <p14:creationId xmlns:p14="http://schemas.microsoft.com/office/powerpoint/2010/main" val="10050893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E7649-53EF-4F51-9BCF-C2A87340A1D0}"/>
              </a:ext>
            </a:extLst>
          </p:cNvPr>
          <p:cNvSpPr>
            <a:spLocks noGrp="1"/>
          </p:cNvSpPr>
          <p:nvPr>
            <p:ph type="ctrTitle"/>
          </p:nvPr>
        </p:nvSpPr>
        <p:spPr>
          <a:xfrm>
            <a:off x="1364974" y="5183946"/>
            <a:ext cx="9144000" cy="1674054"/>
          </a:xfrm>
        </p:spPr>
        <p:txBody>
          <a:bodyPr>
            <a:normAutofit fontScale="90000"/>
          </a:bodyPr>
          <a:lstStyle/>
          <a:p>
            <a:r>
              <a:rPr lang="en-GB" sz="8500" u="sng" dirty="0">
                <a:latin typeface="Letter-join Plus 8" panose="02000505000000020003" pitchFamily="50" charset="0"/>
              </a:rPr>
              <a:t>Spellings</a:t>
            </a:r>
            <a:br>
              <a:rPr lang="en-GB" sz="8500" dirty="0">
                <a:latin typeface="Letter-join Plus 8" panose="02000505000000020003" pitchFamily="50" charset="0"/>
              </a:rPr>
            </a:br>
            <a:br>
              <a:rPr lang="en-GB" sz="8500" dirty="0">
                <a:latin typeface="Letter-join Plus 8" panose="02000505000000020003" pitchFamily="50" charset="0"/>
              </a:rPr>
            </a:br>
            <a:br>
              <a:rPr lang="en-GB" sz="8500" dirty="0">
                <a:latin typeface="Letter-join Plus 8" panose="02000505000000020003" pitchFamily="50" charset="0"/>
              </a:rPr>
            </a:br>
            <a:endParaRPr lang="en-GB" sz="8500" u="sng" dirty="0">
              <a:latin typeface="Letter-join Plus 8" panose="02000505000000020003" pitchFamily="50" charset="0"/>
            </a:endParaRPr>
          </a:p>
        </p:txBody>
      </p:sp>
    </p:spTree>
    <p:extLst>
      <p:ext uri="{BB962C8B-B14F-4D97-AF65-F5344CB8AC3E}">
        <p14:creationId xmlns:p14="http://schemas.microsoft.com/office/powerpoint/2010/main" val="9868741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F0756-B4CC-47B8-8712-F5A6A0D5E4BD}"/>
              </a:ext>
            </a:extLst>
          </p:cNvPr>
          <p:cNvSpPr>
            <a:spLocks noGrp="1"/>
          </p:cNvSpPr>
          <p:nvPr>
            <p:ph type="title"/>
          </p:nvPr>
        </p:nvSpPr>
        <p:spPr/>
        <p:txBody>
          <a:bodyPr/>
          <a:lstStyle/>
          <a:p>
            <a:r>
              <a:rPr lang="en-GB" dirty="0">
                <a:latin typeface="Letter-join Plus 8" panose="02000505000000020003" pitchFamily="50" charset="0"/>
              </a:rPr>
              <a:t>Spelling activity – group 1 </a:t>
            </a:r>
          </a:p>
        </p:txBody>
      </p:sp>
      <p:sp>
        <p:nvSpPr>
          <p:cNvPr id="3" name="Content Placeholder 2">
            <a:extLst>
              <a:ext uri="{FF2B5EF4-FFF2-40B4-BE49-F238E27FC236}">
                <a16:creationId xmlns:a16="http://schemas.microsoft.com/office/drawing/2014/main" id="{76CC49B1-4F33-45A9-8229-2C90F04C8891}"/>
              </a:ext>
            </a:extLst>
          </p:cNvPr>
          <p:cNvSpPr>
            <a:spLocks noGrp="1"/>
          </p:cNvSpPr>
          <p:nvPr>
            <p:ph idx="1"/>
          </p:nvPr>
        </p:nvSpPr>
        <p:spPr>
          <a:xfrm>
            <a:off x="838200" y="1825625"/>
            <a:ext cx="10515600" cy="4351338"/>
          </a:xfrm>
        </p:spPr>
        <p:txBody>
          <a:bodyPr/>
          <a:lstStyle/>
          <a:p>
            <a:r>
              <a:rPr lang="en-GB" dirty="0">
                <a:latin typeface="Letter-join Plus 8" panose="02000505000000020003" pitchFamily="50" charset="0"/>
              </a:rPr>
              <a:t>Today you are going to try spelling pyramids. This is where you spell the word in the shape of a pyramid. </a:t>
            </a:r>
          </a:p>
          <a:p>
            <a:endParaRPr lang="en-GB" dirty="0">
              <a:latin typeface="Letter-join Plus 8" panose="02000505000000020003" pitchFamily="50" charset="0"/>
            </a:endParaRPr>
          </a:p>
          <a:p>
            <a:r>
              <a:rPr lang="en-GB" dirty="0">
                <a:latin typeface="Letter-join Plus 8" panose="02000505000000020003" pitchFamily="50" charset="0"/>
              </a:rPr>
              <a:t>Download the word document on </a:t>
            </a:r>
            <a:r>
              <a:rPr lang="en-GB" dirty="0" err="1">
                <a:latin typeface="Letter-join Plus 8" panose="02000505000000020003" pitchFamily="50" charset="0"/>
              </a:rPr>
              <a:t>Purplemash</a:t>
            </a:r>
            <a:r>
              <a:rPr lang="en-GB" dirty="0">
                <a:latin typeface="Letter-join Plus 8" panose="02000505000000020003" pitchFamily="50" charset="0"/>
              </a:rPr>
              <a:t> ‘Spelling pyramids group 1’ you can do this online or on paper. If you do it on paper take a photo and email me it. </a:t>
            </a:r>
          </a:p>
        </p:txBody>
      </p:sp>
    </p:spTree>
    <p:extLst>
      <p:ext uri="{BB962C8B-B14F-4D97-AF65-F5344CB8AC3E}">
        <p14:creationId xmlns:p14="http://schemas.microsoft.com/office/powerpoint/2010/main" val="5961899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2CC30-E736-4009-85C1-5EB59A03D34C}"/>
              </a:ext>
            </a:extLst>
          </p:cNvPr>
          <p:cNvSpPr>
            <a:spLocks noGrp="1"/>
          </p:cNvSpPr>
          <p:nvPr>
            <p:ph type="title"/>
          </p:nvPr>
        </p:nvSpPr>
        <p:spPr/>
        <p:txBody>
          <a:bodyPr/>
          <a:lstStyle/>
          <a:p>
            <a:r>
              <a:rPr lang="en-GB" dirty="0">
                <a:latin typeface="Letter-join Plus 8" panose="02000505000000020003" pitchFamily="50" charset="0"/>
              </a:rPr>
              <a:t>Spellings – group 2</a:t>
            </a:r>
          </a:p>
        </p:txBody>
      </p:sp>
      <p:sp>
        <p:nvSpPr>
          <p:cNvPr id="3" name="Content Placeholder 2">
            <a:extLst>
              <a:ext uri="{FF2B5EF4-FFF2-40B4-BE49-F238E27FC236}">
                <a16:creationId xmlns:a16="http://schemas.microsoft.com/office/drawing/2014/main" id="{6D77EAA4-0BF8-4D4C-A437-5134F9E95070}"/>
              </a:ext>
            </a:extLst>
          </p:cNvPr>
          <p:cNvSpPr>
            <a:spLocks noGrp="1"/>
          </p:cNvSpPr>
          <p:nvPr>
            <p:ph idx="1"/>
          </p:nvPr>
        </p:nvSpPr>
        <p:spPr>
          <a:xfrm>
            <a:off x="559904" y="1830801"/>
            <a:ext cx="10515600" cy="4351338"/>
          </a:xfrm>
        </p:spPr>
        <p:txBody>
          <a:bodyPr/>
          <a:lstStyle/>
          <a:p>
            <a:endParaRPr lang="en-GB" dirty="0">
              <a:latin typeface="Letter-join Plus 8" panose="02000505000000020003" pitchFamily="50" charset="0"/>
            </a:endParaRPr>
          </a:p>
          <a:p>
            <a:r>
              <a:rPr lang="en-GB" dirty="0">
                <a:latin typeface="Letter-join Plus 8" panose="02000505000000020003" pitchFamily="50" charset="0"/>
              </a:rPr>
              <a:t>Today you are going to use the picture to write your spelling words. On </a:t>
            </a:r>
            <a:r>
              <a:rPr lang="en-GB" dirty="0" err="1">
                <a:latin typeface="Letter-join Plus 8" panose="02000505000000020003" pitchFamily="50" charset="0"/>
              </a:rPr>
              <a:t>Purplemash</a:t>
            </a:r>
            <a:r>
              <a:rPr lang="en-GB" dirty="0">
                <a:latin typeface="Letter-join Plus 8" panose="02000505000000020003" pitchFamily="50" charset="0"/>
              </a:rPr>
              <a:t> I have uploaded a document called ‘Spelling group 2 Thursday’. </a:t>
            </a:r>
          </a:p>
          <a:p>
            <a:r>
              <a:rPr lang="en-GB" dirty="0">
                <a:latin typeface="Letter-join Plus 8" panose="02000505000000020003" pitchFamily="50" charset="0"/>
              </a:rPr>
              <a:t>Download the document – type your spellings, save it and upload it back.</a:t>
            </a:r>
          </a:p>
        </p:txBody>
      </p:sp>
    </p:spTree>
    <p:extLst>
      <p:ext uri="{BB962C8B-B14F-4D97-AF65-F5344CB8AC3E}">
        <p14:creationId xmlns:p14="http://schemas.microsoft.com/office/powerpoint/2010/main" val="35118414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D7370-A257-41BC-AF12-0B298227451B}"/>
              </a:ext>
            </a:extLst>
          </p:cNvPr>
          <p:cNvSpPr>
            <a:spLocks noGrp="1"/>
          </p:cNvSpPr>
          <p:nvPr>
            <p:ph type="title"/>
          </p:nvPr>
        </p:nvSpPr>
        <p:spPr/>
        <p:txBody>
          <a:bodyPr/>
          <a:lstStyle/>
          <a:p>
            <a:r>
              <a:rPr lang="en-GB" dirty="0">
                <a:latin typeface="Letter-join Plus 8" panose="02000505000000020003" pitchFamily="50" charset="0"/>
              </a:rPr>
              <a:t>Grammar activity </a:t>
            </a:r>
          </a:p>
        </p:txBody>
      </p:sp>
      <p:sp>
        <p:nvSpPr>
          <p:cNvPr id="3" name="Content Placeholder 2">
            <a:extLst>
              <a:ext uri="{FF2B5EF4-FFF2-40B4-BE49-F238E27FC236}">
                <a16:creationId xmlns:a16="http://schemas.microsoft.com/office/drawing/2014/main" id="{8398BA2A-53D9-4FF8-B317-C92CD389E607}"/>
              </a:ext>
            </a:extLst>
          </p:cNvPr>
          <p:cNvSpPr>
            <a:spLocks noGrp="1"/>
          </p:cNvSpPr>
          <p:nvPr>
            <p:ph idx="1"/>
          </p:nvPr>
        </p:nvSpPr>
        <p:spPr/>
        <p:txBody>
          <a:bodyPr/>
          <a:lstStyle/>
          <a:p>
            <a:r>
              <a:rPr lang="en-GB" dirty="0">
                <a:latin typeface="Letter-join Plus 8" panose="02000505000000020003" pitchFamily="50" charset="0"/>
              </a:rPr>
              <a:t>Today we are focusing on inverted commas. Watch the video and complete the task on </a:t>
            </a:r>
            <a:r>
              <a:rPr lang="en-GB" dirty="0" err="1">
                <a:latin typeface="Letter-join Plus 8" panose="02000505000000020003" pitchFamily="50" charset="0"/>
              </a:rPr>
              <a:t>Purplemash</a:t>
            </a:r>
            <a:r>
              <a:rPr lang="en-GB" dirty="0">
                <a:latin typeface="Letter-join Plus 8" panose="02000505000000020003" pitchFamily="50" charset="0"/>
              </a:rPr>
              <a:t>. </a:t>
            </a:r>
          </a:p>
          <a:p>
            <a:r>
              <a:rPr lang="en-GB" dirty="0">
                <a:latin typeface="Letter-join Plus 8" panose="02000505000000020003" pitchFamily="50" charset="0"/>
              </a:rPr>
              <a:t>Group 1: you need to add the inverted commas and any other punctuation to the sentences in the document. </a:t>
            </a:r>
          </a:p>
          <a:p>
            <a:endParaRPr lang="en-GB" dirty="0">
              <a:latin typeface="Letter-join Plus 8" panose="02000505000000020003" pitchFamily="50" charset="0"/>
            </a:endParaRPr>
          </a:p>
          <a:p>
            <a:r>
              <a:rPr lang="en-GB" dirty="0">
                <a:latin typeface="Letter-join Plus 8" panose="02000505000000020003" pitchFamily="50" charset="0"/>
              </a:rPr>
              <a:t>Group 2 and 3 – you need to add the inverted commas only to </a:t>
            </a:r>
            <a:r>
              <a:rPr lang="en-GB">
                <a:latin typeface="Letter-join Plus 8" panose="02000505000000020003" pitchFamily="50" charset="0"/>
              </a:rPr>
              <a:t>your sentences. </a:t>
            </a:r>
            <a:endParaRPr lang="en-GB" dirty="0">
              <a:latin typeface="Letter-join Plus 8" panose="02000505000000020003" pitchFamily="50" charset="0"/>
            </a:endParaRPr>
          </a:p>
        </p:txBody>
      </p:sp>
    </p:spTree>
    <p:extLst>
      <p:ext uri="{BB962C8B-B14F-4D97-AF65-F5344CB8AC3E}">
        <p14:creationId xmlns:p14="http://schemas.microsoft.com/office/powerpoint/2010/main" val="8653826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E5A8E-26BA-45C0-AED3-23181DF230C5}"/>
              </a:ext>
            </a:extLst>
          </p:cNvPr>
          <p:cNvSpPr>
            <a:spLocks noGrp="1"/>
          </p:cNvSpPr>
          <p:nvPr>
            <p:ph type="title"/>
          </p:nvPr>
        </p:nvSpPr>
        <p:spPr/>
        <p:txBody>
          <a:bodyPr/>
          <a:lstStyle/>
          <a:p>
            <a:endParaRPr lang="en-GB"/>
          </a:p>
        </p:txBody>
      </p:sp>
      <p:pic>
        <p:nvPicPr>
          <p:cNvPr id="4" name="Inverted commas">
            <a:hlinkClick r:id="" action="ppaction://media"/>
            <a:extLst>
              <a:ext uri="{FF2B5EF4-FFF2-40B4-BE49-F238E27FC236}">
                <a16:creationId xmlns:a16="http://schemas.microsoft.com/office/drawing/2014/main" id="{F43ED99E-8178-4A29-9BD4-438DB90E962F}"/>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121246" y="1027906"/>
            <a:ext cx="7735887" cy="4351338"/>
          </a:xfrm>
        </p:spPr>
      </p:pic>
    </p:spTree>
    <p:extLst>
      <p:ext uri="{BB962C8B-B14F-4D97-AF65-F5344CB8AC3E}">
        <p14:creationId xmlns:p14="http://schemas.microsoft.com/office/powerpoint/2010/main" val="2266661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106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E7649-53EF-4F51-9BCF-C2A87340A1D0}"/>
              </a:ext>
            </a:extLst>
          </p:cNvPr>
          <p:cNvSpPr>
            <a:spLocks noGrp="1"/>
          </p:cNvSpPr>
          <p:nvPr>
            <p:ph type="ctrTitle"/>
          </p:nvPr>
        </p:nvSpPr>
        <p:spPr>
          <a:xfrm>
            <a:off x="1391480" y="4434025"/>
            <a:ext cx="9144000" cy="1674054"/>
          </a:xfrm>
        </p:spPr>
        <p:txBody>
          <a:bodyPr>
            <a:normAutofit fontScale="90000"/>
          </a:bodyPr>
          <a:lstStyle/>
          <a:p>
            <a:r>
              <a:rPr lang="en-GB" sz="8500" dirty="0">
                <a:latin typeface="Letter-join Plus 8" panose="02000505000000020003" pitchFamily="50" charset="0"/>
              </a:rPr>
              <a:t>Writing task:</a:t>
            </a:r>
            <a:br>
              <a:rPr lang="en-GB" sz="8500" dirty="0">
                <a:latin typeface="Letter-join Plus 8" panose="02000505000000020003" pitchFamily="50" charset="0"/>
              </a:rPr>
            </a:br>
            <a:r>
              <a:rPr lang="en-GB" sz="4000" dirty="0">
                <a:latin typeface="Letter-join Plus 8" panose="02000505000000020003" pitchFamily="50" charset="0"/>
              </a:rPr>
              <a:t>Today, you are going to write your diary up in neat. You can do this on a word document or by hand. </a:t>
            </a:r>
            <a:br>
              <a:rPr lang="en-GB" sz="3900" dirty="0">
                <a:latin typeface="Letter-join Plus 8" panose="02000505000000020003" pitchFamily="50" charset="0"/>
              </a:rPr>
            </a:br>
            <a:r>
              <a:rPr lang="en-GB" sz="3900" dirty="0">
                <a:latin typeface="Letter-join Plus 8" panose="02000505000000020003" pitchFamily="50" charset="0"/>
              </a:rPr>
              <a:t> </a:t>
            </a:r>
            <a:br>
              <a:rPr lang="en-GB" sz="3900" dirty="0">
                <a:latin typeface="Letter-join Plus 8" panose="02000505000000020003" pitchFamily="50" charset="0"/>
              </a:rPr>
            </a:br>
            <a:r>
              <a:rPr lang="en-GB" sz="3900" dirty="0">
                <a:latin typeface="Letter-join Plus 8" panose="02000505000000020003" pitchFamily="50" charset="0"/>
              </a:rPr>
              <a:t>Make sure you copy your work carefully and if you are hand writing your work you use your best writing. I’d like some of these to go on our display in our classroom. </a:t>
            </a:r>
            <a:br>
              <a:rPr lang="en-GB" sz="3900" dirty="0">
                <a:latin typeface="Letter-join Plus 8" panose="02000505000000020003" pitchFamily="50" charset="0"/>
              </a:rPr>
            </a:br>
            <a:endParaRPr lang="en-GB" sz="3900" dirty="0">
              <a:latin typeface="Letter-join Plus 8" panose="02000505000000020003" pitchFamily="50" charset="0"/>
            </a:endParaRPr>
          </a:p>
        </p:txBody>
      </p:sp>
      <p:sp>
        <p:nvSpPr>
          <p:cNvPr id="3" name="TextBox 2">
            <a:extLst>
              <a:ext uri="{FF2B5EF4-FFF2-40B4-BE49-F238E27FC236}">
                <a16:creationId xmlns:a16="http://schemas.microsoft.com/office/drawing/2014/main" id="{E80FA383-91C7-4A81-804B-63520B339386}"/>
              </a:ext>
            </a:extLst>
          </p:cNvPr>
          <p:cNvSpPr txBox="1"/>
          <p:nvPr/>
        </p:nvSpPr>
        <p:spPr>
          <a:xfrm>
            <a:off x="861391" y="5897217"/>
            <a:ext cx="10058400" cy="369332"/>
          </a:xfrm>
          <a:prstGeom prst="rect">
            <a:avLst/>
          </a:prstGeom>
          <a:noFill/>
        </p:spPr>
        <p:txBody>
          <a:bodyPr wrap="square" rtlCol="0">
            <a:spAutoFit/>
          </a:bodyPr>
          <a:lstStyle/>
          <a:p>
            <a:r>
              <a:rPr lang="en-GB" dirty="0">
                <a:latin typeface="Letter-join Plus 8" panose="02000505000000020003" pitchFamily="50" charset="0"/>
              </a:rPr>
              <a:t>I have uploaded a word document to </a:t>
            </a:r>
            <a:r>
              <a:rPr lang="en-GB" dirty="0" err="1">
                <a:latin typeface="Letter-join Plus 8" panose="02000505000000020003" pitchFamily="50" charset="0"/>
              </a:rPr>
              <a:t>Purplemash</a:t>
            </a:r>
            <a:r>
              <a:rPr lang="en-GB" dirty="0">
                <a:latin typeface="Letter-join Plus 8" panose="02000505000000020003" pitchFamily="50" charset="0"/>
              </a:rPr>
              <a:t> if you’d like to type your diary up in neat. </a:t>
            </a:r>
          </a:p>
        </p:txBody>
      </p:sp>
    </p:spTree>
    <p:extLst>
      <p:ext uri="{BB962C8B-B14F-4D97-AF65-F5344CB8AC3E}">
        <p14:creationId xmlns:p14="http://schemas.microsoft.com/office/powerpoint/2010/main" val="18485150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238</TotalTime>
  <Words>401</Words>
  <Application>Microsoft Office PowerPoint</Application>
  <PresentationFormat>Widescreen</PresentationFormat>
  <Paragraphs>26</Paragraphs>
  <Slides>9</Slides>
  <Notes>0</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Letter-join Plus 8</vt:lpstr>
      <vt:lpstr>Office Theme</vt:lpstr>
      <vt:lpstr>English  Thursday  28.01.21</vt:lpstr>
      <vt:lpstr>Handwriting   Practice harder words – LETTERJOIN – Students – Password  lj8943 (finger swipe is in the shape of a letter L) https://www.letterjoin.co.uk/tablet_login/ </vt:lpstr>
      <vt:lpstr>Reading</vt:lpstr>
      <vt:lpstr>Spellings   </vt:lpstr>
      <vt:lpstr>Spelling activity – group 1 </vt:lpstr>
      <vt:lpstr>Spellings – group 2</vt:lpstr>
      <vt:lpstr>Grammar activity </vt:lpstr>
      <vt:lpstr>PowerPoint Presentation</vt:lpstr>
      <vt:lpstr>Writing task: Today, you are going to write your diary up in neat. You can do this on a word document or by hand.    Make sure you copy your work carefully and if you are hand writing your work you use your best writing. I’d like some of these to go on our display in our classroom.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English  Monday  11.01.21</dc:title>
  <dc:creator>r.Metcalf@wvdomain.local</dc:creator>
  <cp:lastModifiedBy>r.Metcalf@wvdomain.local</cp:lastModifiedBy>
  <cp:revision>30</cp:revision>
  <dcterms:created xsi:type="dcterms:W3CDTF">2021-01-08T09:41:03Z</dcterms:created>
  <dcterms:modified xsi:type="dcterms:W3CDTF">2021-01-27T14:48:22Z</dcterms:modified>
</cp:coreProperties>
</file>