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3" r:id="rId6"/>
    <p:sldId id="262" r:id="rId7"/>
    <p:sldId id="261" r:id="rId8"/>
    <p:sldId id="27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70F2-4055-4F08-B65C-88268B4F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92D3D-66B9-4A13-A9B6-1BBC45240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84746-8604-4D4B-B34D-9BADDD63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F39F-81EA-4AF3-9B46-8EFD1B72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06A0A-4E94-4047-AB18-D0FEED46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2F3E-27F4-4699-8C10-02AC1C6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1E8A3-640B-4467-A0AA-E4750F35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C4A6-2D31-42C5-91F6-EA8E9E4B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AA1F-A21B-4DDC-8476-9D2266CC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77D9-AB3C-4D0D-96A9-AAC33A55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04C28-6322-4E94-B190-8F9BA3E5B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65277-F2FF-45E6-A5CE-F43ADA10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4BA5-DBC2-48A0-8E86-590BA9DE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FF70-B6A2-4F67-A95E-7B8AC906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8160-B747-465D-8138-852E5716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7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D91-1DFC-4B65-A4AA-7141C006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B439-1410-4BBA-A767-A4C090C8A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CF8B-77C3-42EC-9C65-5DF12A72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38C7-5221-45E5-ADF8-40D64629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489E2-FFEB-4112-B68F-30E197CC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3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CF0A-A02C-4F67-99DE-93BD790A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83B88-1D0E-4B0C-9616-43F760DA9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EAFF5-82B9-4D79-8B00-CF54C07A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8825-0049-46D5-B027-D23871DF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54732-0EA7-4BD8-BE45-8354A390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5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2979-FD7D-4174-8587-C99249B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ADBB-CA88-4427-94EB-F6ACAA6B2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55905-7AA6-4371-A21E-C7B51D72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BCA0-B60B-4D56-82E5-EA3D4BE0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B64F5-B9AD-462E-9296-6183287E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9DDC5-1F18-4EFE-87D5-3187C935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2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40D2-D933-49E9-B62C-4724D96E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08AF4-BC3C-40C4-887D-963A32DC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89E01-02EE-47CF-B396-FF136B73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0EEFF-89F8-4C79-8213-B3B443D08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7934D-1FD3-4BA7-A2C0-D8E4C433A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91E38-3F9B-4BF6-B703-F92504B9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F96A1-67B0-4E9A-B79D-28F9D78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DA589-7BC3-4E09-9FDD-0176BAD9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6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3284-2567-49CB-9843-B320C658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1F4B2-58EF-4068-8130-AF122145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E938C-14F5-4CF5-A27D-E38EFEE5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87B01-283A-4CC2-A907-CC3183E9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16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A7B0F-F68E-4644-AD73-BE6D3F92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96513-04F9-45C0-845A-692A44AA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17C49-2862-4BCD-8188-4DE0A3C9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0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35C6-3BE9-4880-ABF4-2FF50CFA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8E99-C3BA-4412-B212-4FAF6FF8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B1D05-803C-4145-858D-FA0DDA2B6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2CA6-9E94-4688-9F82-CA6BB5E7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7B4E6-BEA1-4854-873D-056BE314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6C3A9-FEAF-49CB-A2F1-9BF5F616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1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15CA-F13B-490D-9613-538B8C28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89CA5-A5A8-47D8-AFEB-23C70D1B2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A79DF-DEC2-43FF-8D22-8FDAB9DD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B588A-9EAB-43E7-A0F8-00D60FF4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62ED-BFF9-48B0-AE1E-97ADF51E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1C43F-204B-4483-93B5-7026E57C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BD60E-C5D5-4322-81BF-369A231E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5D3F3-57EB-4619-BD85-4F709CE34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D6EC2-98F4-4630-9527-9A26212CD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06A3-7015-4FD4-9DBE-B8AE8D1447B9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944D-7AD0-4F30-A0E1-15856D049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0D21-89F0-4042-862D-B16B21D0E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7E88-5B3C-4E78-8426-99CE18330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8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tterjoin.co.uk/tablet_logi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plemash.com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7649-53EF-4F51-9BCF-C2A8734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083" y="956604"/>
            <a:ext cx="9144000" cy="4445390"/>
          </a:xfrm>
        </p:spPr>
        <p:txBody>
          <a:bodyPr>
            <a:normAutofit/>
          </a:bodyPr>
          <a:lstStyle/>
          <a:p>
            <a:r>
              <a:rPr lang="en-GB" sz="8500" dirty="0">
                <a:latin typeface="Letter-join Plus 8" panose="02000505000000020003" pitchFamily="50" charset="0"/>
              </a:rPr>
              <a:t>English </a:t>
            </a:r>
            <a:br>
              <a:rPr lang="en-GB" sz="8500" dirty="0">
                <a:latin typeface="Letter-join Plus 8" panose="02000505000000020003" pitchFamily="50" charset="0"/>
              </a:rPr>
            </a:br>
            <a:r>
              <a:rPr lang="en-GB" sz="8500" dirty="0">
                <a:latin typeface="Letter-join Plus 8" panose="02000505000000020003" pitchFamily="50" charset="0"/>
              </a:rPr>
              <a:t>Wednesday </a:t>
            </a:r>
            <a:br>
              <a:rPr lang="en-GB" sz="8500" dirty="0">
                <a:latin typeface="Letter-join Plus 8" panose="02000505000000020003" pitchFamily="50" charset="0"/>
              </a:rPr>
            </a:br>
            <a:r>
              <a:rPr lang="en-GB" sz="8500" dirty="0">
                <a:latin typeface="Letter-join Plus 8" panose="02000505000000020003" pitchFamily="50" charset="0"/>
              </a:rPr>
              <a:t>27.01.21</a:t>
            </a:r>
          </a:p>
        </p:txBody>
      </p:sp>
    </p:spTree>
    <p:extLst>
      <p:ext uri="{BB962C8B-B14F-4D97-AF65-F5344CB8AC3E}">
        <p14:creationId xmlns:p14="http://schemas.microsoft.com/office/powerpoint/2010/main" val="407962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7649-53EF-4F51-9BCF-C2A8734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75385"/>
            <a:ext cx="9144000" cy="1477107"/>
          </a:xfrm>
        </p:spPr>
        <p:txBody>
          <a:bodyPr>
            <a:normAutofit fontScale="90000"/>
          </a:bodyPr>
          <a:lstStyle/>
          <a:p>
            <a:r>
              <a:rPr lang="en-GB" sz="8500" u="sng" dirty="0">
                <a:latin typeface="Letter-join Plus 8" panose="02000505000000020003" pitchFamily="50" charset="0"/>
              </a:rPr>
              <a:t>Handwriting </a:t>
            </a:r>
            <a:br>
              <a:rPr lang="en-GB" sz="8500" dirty="0">
                <a:latin typeface="Letter-join Plus 8" panose="02000505000000020003" pitchFamily="50" charset="0"/>
              </a:rPr>
            </a:br>
            <a:br>
              <a:rPr lang="en-GB" sz="8500" dirty="0">
                <a:latin typeface="Letter-join Plus 8" panose="02000505000000020003" pitchFamily="50" charset="0"/>
              </a:rPr>
            </a:br>
            <a:r>
              <a:rPr lang="en-GB" sz="5000" dirty="0">
                <a:latin typeface="Letter-join Plus 8" panose="02000505000000020003" pitchFamily="50" charset="0"/>
              </a:rPr>
              <a:t>Practice harder words – LETTERJOIN – Students – Password  lj8943 (finger swipe is in the shape of a letter L)</a:t>
            </a:r>
            <a:br>
              <a:rPr lang="en-GB" sz="5000" dirty="0">
                <a:latin typeface="Letter-join Plus 8" panose="02000505000000020003" pitchFamily="50" charset="0"/>
              </a:rPr>
            </a:br>
            <a:r>
              <a:rPr lang="en-GB" sz="5000" dirty="0">
                <a:hlinkClick r:id="rId2"/>
              </a:rPr>
              <a:t>https://www.letterjoin.co.uk/tablet_login/</a:t>
            </a:r>
            <a:br>
              <a:rPr lang="en-GB" sz="5000" dirty="0"/>
            </a:br>
            <a:endParaRPr lang="en-GB" sz="50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2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7649-53EF-4F51-9BCF-C2A8734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880" y="140678"/>
            <a:ext cx="9144000" cy="1674054"/>
          </a:xfrm>
        </p:spPr>
        <p:txBody>
          <a:bodyPr>
            <a:normAutofit/>
          </a:bodyPr>
          <a:lstStyle/>
          <a:p>
            <a:r>
              <a:rPr lang="en-GB" sz="8500" dirty="0">
                <a:latin typeface="Letter-join Plus 8" panose="02000505000000020003" pitchFamily="50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A97E2-4908-4E4E-8866-65C1D5F03910}"/>
              </a:ext>
            </a:extLst>
          </p:cNvPr>
          <p:cNvSpPr txBox="1"/>
          <p:nvPr/>
        </p:nvSpPr>
        <p:spPr>
          <a:xfrm>
            <a:off x="196947" y="1716258"/>
            <a:ext cx="1199505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Letter-join Plus 8" panose="02000505000000020003" pitchFamily="50" charset="0"/>
              </a:rPr>
              <a:t>Reading today is set out in groups, if your unsure which group your child is in please email me. </a:t>
            </a:r>
          </a:p>
          <a:p>
            <a:r>
              <a:rPr lang="en-GB" sz="3000" dirty="0">
                <a:latin typeface="Letter-join Plus 8" panose="02000505000000020003" pitchFamily="50" charset="0"/>
              </a:rPr>
              <a:t>The reading comprehension is on purple mash under the 2do section. </a:t>
            </a:r>
          </a:p>
          <a:p>
            <a:r>
              <a:rPr lang="en-GB" sz="3000" dirty="0">
                <a:latin typeface="Letter-join Plus 8" panose="02000505000000020003" pitchFamily="50" charset="0"/>
              </a:rPr>
              <a:t>The work is on a word document so please type answers on to it and send it back via Purple mash. </a:t>
            </a:r>
          </a:p>
          <a:p>
            <a:r>
              <a:rPr lang="en-GB" sz="3200" dirty="0">
                <a:hlinkClick r:id="rId2"/>
              </a:rPr>
              <a:t>https://www.purplemash.com/login/</a:t>
            </a:r>
            <a:r>
              <a:rPr lang="en-GB" sz="3200" dirty="0"/>
              <a:t> </a:t>
            </a:r>
            <a:r>
              <a:rPr lang="en-GB" sz="3200" dirty="0">
                <a:latin typeface="Letter-join Plus 8" panose="02000505000000020003" pitchFamily="50" charset="0"/>
              </a:rPr>
              <a:t> 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  <a:p>
            <a:r>
              <a:rPr lang="en-GB" sz="3000" dirty="0">
                <a:latin typeface="Letter-join Plus 8" panose="02000505000000020003" pitchFamily="50" charset="0"/>
              </a:rPr>
              <a:t>Any problems please email me, </a:t>
            </a:r>
          </a:p>
          <a:p>
            <a:r>
              <a:rPr lang="en-GB" sz="3000" dirty="0">
                <a:latin typeface="Letter-join Plus 8" panose="02000505000000020003" pitchFamily="50" charset="0"/>
              </a:rPr>
              <a:t>r.metcalf@worthvalleyprimary.co.uk</a:t>
            </a:r>
          </a:p>
          <a:p>
            <a:endParaRPr lang="en-GB" sz="30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7649-53EF-4F51-9BCF-C2A8734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808" y="4472813"/>
            <a:ext cx="9144000" cy="16740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8500" u="sng" dirty="0">
                <a:latin typeface="Letter-join Plus 8" panose="02000505000000020003" pitchFamily="50" charset="0"/>
              </a:rPr>
              <a:t>Spellings</a:t>
            </a:r>
            <a:br>
              <a:rPr lang="en-GB" sz="8500" u="sng" dirty="0">
                <a:latin typeface="Letter-join Plus 8" panose="02000505000000020003" pitchFamily="50" charset="0"/>
              </a:rPr>
            </a:br>
            <a:br>
              <a:rPr lang="en-GB" sz="8500" dirty="0">
                <a:latin typeface="Letter-join Plus 8" panose="02000505000000020003" pitchFamily="50" charset="0"/>
              </a:rPr>
            </a:br>
            <a:endParaRPr lang="en-GB" sz="3900" u="sng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7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0756-B4CC-47B8-8712-F5A6A0D5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49B1-4F33-45A9-8229-2C90F04C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950830"/>
            <a:ext cx="10515600" cy="4542045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Using the following words and write a sentence for each word on 2write on </a:t>
            </a:r>
            <a:r>
              <a:rPr lang="en-GB" dirty="0" err="1">
                <a:latin typeface="Letter-join Plus 8" panose="02000505000000020003" pitchFamily="50" charset="0"/>
              </a:rPr>
              <a:t>Purplemash</a:t>
            </a:r>
            <a:r>
              <a:rPr lang="en-GB" dirty="0">
                <a:latin typeface="Letter-join Plus 8" panose="02000505000000020003" pitchFamily="50" charset="0"/>
              </a:rPr>
              <a:t>. Once you have finished save your work and it will automatically upload it back to me. 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Plus 8" panose="02000505000000020003" pitchFamily="50" charset="0"/>
              </a:rPr>
              <a:t>soldier		signature		sincere		interrupt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Plus 8" panose="02000505000000020003" pitchFamily="50" charset="0"/>
              </a:rPr>
              <a:t>government		harass		forty			foreign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-join Plus 8" panose="02000505000000020003" pitchFamily="50" charset="0"/>
              </a:rPr>
              <a:t>stomach		sufficient 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7ACEBD-4935-458F-9B15-9280F4059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4191" y="906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CC30-E736-4009-85C1-5EB59A03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Spellings – 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EAA4-0BF8-4D4C-A437-5134F9E95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This week you are going to focus on these words:</a:t>
            </a:r>
          </a:p>
          <a:p>
            <a:pPr marL="0" indent="0">
              <a:buNone/>
            </a:pPr>
            <a:r>
              <a:rPr lang="en-GB" dirty="0">
                <a:latin typeface="Letter-join Plus 8" panose="02000505000000020003" pitchFamily="50" charset="0"/>
              </a:rPr>
              <a:t>house		friend		pull		clothes	busy		people</a:t>
            </a:r>
          </a:p>
          <a:p>
            <a:pPr marL="0" indent="0">
              <a:buNone/>
            </a:pPr>
            <a:r>
              <a:rPr lang="en-GB" dirty="0">
                <a:latin typeface="Letter-join Plus 8" panose="02000505000000020003" pitchFamily="50" charset="0"/>
              </a:rPr>
              <a:t>grass		class </a:t>
            </a:r>
          </a:p>
          <a:p>
            <a:endParaRPr lang="en-GB" dirty="0">
              <a:latin typeface="Letter-join Plus 8" panose="02000505000000020003" pitchFamily="50" charset="0"/>
            </a:endParaRPr>
          </a:p>
          <a:p>
            <a:r>
              <a:rPr lang="en-GB" dirty="0">
                <a:latin typeface="Letter-join Plus 8" panose="02000505000000020003" pitchFamily="50" charset="0"/>
              </a:rPr>
              <a:t>Write a sentence for each word using 2write on </a:t>
            </a:r>
            <a:r>
              <a:rPr lang="en-GB" dirty="0" err="1">
                <a:latin typeface="Letter-join Plus 8" panose="02000505000000020003" pitchFamily="50" charset="0"/>
              </a:rPr>
              <a:t>Purplemash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4AC131-885D-4FD7-B917-A4DC10B5E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7649-53EF-4F51-9BCF-C2A8734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634" y="205101"/>
            <a:ext cx="9144000" cy="1674054"/>
          </a:xfrm>
        </p:spPr>
        <p:txBody>
          <a:bodyPr>
            <a:normAutofit fontScale="90000"/>
          </a:bodyPr>
          <a:lstStyle/>
          <a:p>
            <a:r>
              <a:rPr lang="en-GB" sz="8500" dirty="0">
                <a:latin typeface="Letter-join Plus 8" panose="02000505000000020003" pitchFamily="50" charset="0"/>
              </a:rPr>
              <a:t>Writing task:</a:t>
            </a:r>
            <a:br>
              <a:rPr lang="en-GB" sz="8500" dirty="0">
                <a:latin typeface="Letter-join Plus 8" panose="02000505000000020003" pitchFamily="50" charset="0"/>
              </a:rPr>
            </a:br>
            <a:endParaRPr lang="en-GB" sz="3900" dirty="0">
              <a:latin typeface="Letter-join Plus 8" panose="0200050500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56A75-6821-4677-A1BF-A5A6BA720D33}"/>
              </a:ext>
            </a:extLst>
          </p:cNvPr>
          <p:cNvSpPr txBox="1"/>
          <p:nvPr/>
        </p:nvSpPr>
        <p:spPr>
          <a:xfrm>
            <a:off x="596348" y="2067339"/>
            <a:ext cx="1085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Letter-join Plus 8" panose="02000505000000020003" pitchFamily="50" charset="0"/>
            </a:endParaRPr>
          </a:p>
          <a:p>
            <a:endParaRPr lang="en-GB" sz="2400" dirty="0">
              <a:latin typeface="Letter-join Plus 8" panose="0200050500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3E377-CFBD-4A49-A109-56DAFABDBA6B}"/>
              </a:ext>
            </a:extLst>
          </p:cNvPr>
          <p:cNvSpPr txBox="1"/>
          <p:nvPr/>
        </p:nvSpPr>
        <p:spPr>
          <a:xfrm>
            <a:off x="901148" y="1879155"/>
            <a:ext cx="105487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etter-join Plus 8" panose="02000505000000020003" pitchFamily="50" charset="0"/>
              </a:rPr>
              <a:t>This lesson follows yesterday’s. All the work handed in from yesterday has been marked and some feedback has been given.  </a:t>
            </a:r>
          </a:p>
          <a:p>
            <a:endParaRPr lang="en-GB" sz="2500" dirty="0">
              <a:latin typeface="Letter-join Plus 8" panose="02000505000000020003" pitchFamily="50" charset="0"/>
            </a:endParaRPr>
          </a:p>
          <a:p>
            <a:r>
              <a:rPr lang="en-GB" sz="2500" dirty="0">
                <a:latin typeface="Letter-join Plus 8" panose="02000505000000020003" pitchFamily="50" charset="0"/>
              </a:rPr>
              <a:t>Today you need to read your diary entry with an adult at home and try improve the following areas:</a:t>
            </a:r>
          </a:p>
          <a:p>
            <a:endParaRPr lang="en-GB" sz="2500" dirty="0">
              <a:latin typeface="Letter-join Plus 8" panose="02000505000000020003" pitchFamily="50" charset="0"/>
            </a:endParaRPr>
          </a:p>
          <a:p>
            <a:pPr marL="342900" indent="-342900">
              <a:buFontTx/>
              <a:buChar char="-"/>
            </a:pPr>
            <a:r>
              <a:rPr lang="en-GB" sz="2500" dirty="0">
                <a:latin typeface="Letter-join Plus 8" panose="02000505000000020003" pitchFamily="50" charset="0"/>
              </a:rPr>
              <a:t>Spellings 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Letter-join Plus 8" panose="02000505000000020003" pitchFamily="50" charset="0"/>
              </a:rPr>
              <a:t>Tense – make sure you have written in the past tense.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Letter-join Plus 8" panose="02000505000000020003" pitchFamily="50" charset="0"/>
              </a:rPr>
              <a:t>Sense – does my work make sense?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Letter-join Plus 8" panose="02000505000000020003" pitchFamily="50" charset="0"/>
              </a:rPr>
              <a:t>Punctuation – have you used full stops, capital letters and finger spaces?</a:t>
            </a:r>
          </a:p>
          <a:p>
            <a:pPr marL="342900" indent="-342900">
              <a:buFontTx/>
              <a:buChar char="-"/>
            </a:pPr>
            <a:r>
              <a:rPr lang="en-GB" sz="2500" dirty="0">
                <a:latin typeface="Letter-join Plus 8" panose="02000505000000020003" pitchFamily="50" charset="0"/>
              </a:rPr>
              <a:t>Have you included the features – date, dear diary, paragraphs, past tense, using ‘I’, is it interesting, does it include your feelings?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7EF874-52C5-4FF1-859F-6E1C40043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4574" y="432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FE3A-8E87-48F8-97DE-6AE1B6AA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CF6A-2428-4459-AAE0-7151C1A3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When editing your work please use a different colour like we do in class so I can identify what you have changed.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If you used the word document you should be able to open the copy you saved yesterday.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If you used 2write you should have it sent back so you can edit it.  </a:t>
            </a:r>
          </a:p>
        </p:txBody>
      </p:sp>
    </p:spTree>
    <p:extLst>
      <p:ext uri="{BB962C8B-B14F-4D97-AF65-F5344CB8AC3E}">
        <p14:creationId xmlns:p14="http://schemas.microsoft.com/office/powerpoint/2010/main" val="323622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B2D9-5136-4C87-99A4-4A591E3B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2" y="1584325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-join Plus 8" panose="02000505000000020003" pitchFamily="50" charset="0"/>
              </a:rPr>
              <a:t>Features of a diary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r="12910"/>
          <a:stretch/>
        </p:blipFill>
        <p:spPr>
          <a:xfrm rot="5400000">
            <a:off x="4750570" y="222482"/>
            <a:ext cx="6925978" cy="6481014"/>
          </a:xfrm>
        </p:spPr>
      </p:pic>
    </p:spTree>
    <p:extLst>
      <p:ext uri="{BB962C8B-B14F-4D97-AF65-F5344CB8AC3E}">
        <p14:creationId xmlns:p14="http://schemas.microsoft.com/office/powerpoint/2010/main" val="15720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408</Words>
  <Application>Microsoft Office PowerPoint</Application>
  <PresentationFormat>Widescreen</PresentationFormat>
  <Paragraphs>39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Office Theme</vt:lpstr>
      <vt:lpstr>English  Wednesday  27.01.21</vt:lpstr>
      <vt:lpstr>Handwriting   Practice harder words – LETTERJOIN – Students – Password  lj8943 (finger swipe is in the shape of a letter L) https://www.letterjoin.co.uk/tablet_login/ </vt:lpstr>
      <vt:lpstr>Reading</vt:lpstr>
      <vt:lpstr>Spellings  </vt:lpstr>
      <vt:lpstr>Group 1</vt:lpstr>
      <vt:lpstr>Spellings – group 2</vt:lpstr>
      <vt:lpstr>Writing task: </vt:lpstr>
      <vt:lpstr>PowerPoint Presentation</vt:lpstr>
      <vt:lpstr>Features of a diary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 Monday  11.01.21</dc:title>
  <dc:creator>r.Metcalf@wvdomain.local</dc:creator>
  <cp:lastModifiedBy>r.Metcalf@wvdomain.local</cp:lastModifiedBy>
  <cp:revision>25</cp:revision>
  <dcterms:created xsi:type="dcterms:W3CDTF">2021-01-08T09:41:03Z</dcterms:created>
  <dcterms:modified xsi:type="dcterms:W3CDTF">2021-01-25T11:54:03Z</dcterms:modified>
</cp:coreProperties>
</file>