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57" r:id="rId5"/>
    <p:sldId id="27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Nicholson" initials="CN" lastIdx="1" clrIdx="0">
    <p:extLst>
      <p:ext uri="{19B8F6BF-5375-455C-9EA6-DF929625EA0E}">
        <p15:presenceInfo xmlns:p15="http://schemas.microsoft.com/office/powerpoint/2012/main" userId="bcc591f8caa8f6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5" d="100"/>
          <a:sy n="85" d="100"/>
        </p:scale>
        <p:origin x="1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25880-D198-47E9-AA19-EB5AFDC1213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183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596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9968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91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5880-D198-47E9-AA19-EB5AFDC1213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33561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25880-D198-47E9-AA19-EB5AFDC1213F}"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109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25880-D198-47E9-AA19-EB5AFDC1213F}"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42923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25880-D198-47E9-AA19-EB5AFDC1213F}"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82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5880-D198-47E9-AA19-EB5AFDC1213F}"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44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6331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62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5880-D198-47E9-AA19-EB5AFDC1213F}" type="datetimeFigureOut">
              <a:rPr lang="en-US" smtClean="0"/>
              <a:t>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CA2A0-8EA5-46FB-A95A-46D7D0341A72}" type="slidenum">
              <a:rPr lang="en-US" smtClean="0"/>
              <a:t>‹#›</a:t>
            </a:fld>
            <a:endParaRPr lang="en-US"/>
          </a:p>
        </p:txBody>
      </p:sp>
    </p:spTree>
    <p:extLst>
      <p:ext uri="{BB962C8B-B14F-4D97-AF65-F5344CB8AC3E}">
        <p14:creationId xmlns:p14="http://schemas.microsoft.com/office/powerpoint/2010/main" val="23630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776"/>
            <a:ext cx="9144000" cy="1132523"/>
          </a:xfrm>
        </p:spPr>
        <p:txBody>
          <a:bodyPr/>
          <a:lstStyle/>
          <a:p>
            <a:r>
              <a:rPr lang="en-US" dirty="0">
                <a:latin typeface="Letter-join Plus 8" panose="02000505000000020003" pitchFamily="50" charset="0"/>
              </a:rPr>
              <a:t>English</a:t>
            </a:r>
          </a:p>
        </p:txBody>
      </p:sp>
      <p:sp>
        <p:nvSpPr>
          <p:cNvPr id="3" name="Subtitle 2"/>
          <p:cNvSpPr>
            <a:spLocks noGrp="1"/>
          </p:cNvSpPr>
          <p:nvPr>
            <p:ph type="subTitle" idx="1"/>
          </p:nvPr>
        </p:nvSpPr>
        <p:spPr>
          <a:xfrm>
            <a:off x="1524000" y="3602038"/>
            <a:ext cx="9144000" cy="930773"/>
          </a:xfrm>
        </p:spPr>
        <p:txBody>
          <a:bodyPr>
            <a:normAutofit/>
          </a:bodyPr>
          <a:lstStyle/>
          <a:p>
            <a:r>
              <a:rPr lang="en-US" sz="4000" dirty="0" smtClean="0">
                <a:latin typeface="Letter-join Plus 8" panose="02000505000000020003" pitchFamily="50" charset="0"/>
              </a:rPr>
              <a:t>Thursday</a:t>
            </a:r>
            <a:r>
              <a:rPr lang="en-US" sz="4000" dirty="0" smtClean="0">
                <a:latin typeface="Letter-join Plus 8" panose="02000505000000020003" pitchFamily="50" charset="0"/>
              </a:rPr>
              <a:t> 28</a:t>
            </a:r>
            <a:r>
              <a:rPr lang="en-US" sz="4000" baseline="30000" dirty="0" smtClean="0">
                <a:latin typeface="Letter-join Plus 8" panose="02000505000000020003" pitchFamily="50" charset="0"/>
              </a:rPr>
              <a:t>th</a:t>
            </a:r>
            <a:r>
              <a:rPr lang="en-US" sz="4000" dirty="0" smtClean="0">
                <a:latin typeface="Letter-join Plus 8" panose="02000505000000020003" pitchFamily="50" charset="0"/>
              </a:rPr>
              <a:t> </a:t>
            </a:r>
            <a:r>
              <a:rPr lang="en-US" sz="4000" dirty="0">
                <a:latin typeface="Letter-join Plus 8" panose="02000505000000020003" pitchFamily="50" charset="0"/>
              </a:rPr>
              <a:t>January 2021</a:t>
            </a:r>
          </a:p>
        </p:txBody>
      </p:sp>
    </p:spTree>
    <p:extLst>
      <p:ext uri="{BB962C8B-B14F-4D97-AF65-F5344CB8AC3E}">
        <p14:creationId xmlns:p14="http://schemas.microsoft.com/office/powerpoint/2010/main" val="335058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12AC-5CF2-4484-8DE0-8F999FDAC76B}"/>
              </a:ext>
            </a:extLst>
          </p:cNvPr>
          <p:cNvSpPr>
            <a:spLocks noGrp="1"/>
          </p:cNvSpPr>
          <p:nvPr>
            <p:ph type="title"/>
          </p:nvPr>
        </p:nvSpPr>
        <p:spPr/>
        <p:txBody>
          <a:bodyPr/>
          <a:lstStyle/>
          <a:p>
            <a:pPr algn="ctr"/>
            <a:r>
              <a:rPr lang="en-GB" u="sng" dirty="0" smtClean="0"/>
              <a:t> </a:t>
            </a:r>
            <a:endParaRPr lang="en-GB" u="sng" dirty="0"/>
          </a:p>
        </p:txBody>
      </p:sp>
      <p:pic>
        <p:nvPicPr>
          <p:cNvPr id="5" name="Picture 4"/>
          <p:cNvPicPr>
            <a:picLocks noChangeAspect="1"/>
          </p:cNvPicPr>
          <p:nvPr/>
        </p:nvPicPr>
        <p:blipFill>
          <a:blip r:embed="rId2"/>
          <a:stretch>
            <a:fillRect/>
          </a:stretch>
        </p:blipFill>
        <p:spPr>
          <a:xfrm>
            <a:off x="1792190" y="1"/>
            <a:ext cx="8475215" cy="6752508"/>
          </a:xfrm>
          <a:prstGeom prst="rect">
            <a:avLst/>
          </a:prstGeom>
        </p:spPr>
      </p:pic>
    </p:spTree>
    <p:extLst>
      <p:ext uri="{BB962C8B-B14F-4D97-AF65-F5344CB8AC3E}">
        <p14:creationId xmlns:p14="http://schemas.microsoft.com/office/powerpoint/2010/main" val="2160214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9756" y="5217847"/>
            <a:ext cx="5257800" cy="1495425"/>
          </a:xfrm>
          <a:prstGeom prst="rect">
            <a:avLst/>
          </a:prstGeom>
        </p:spPr>
      </p:pic>
      <p:pic>
        <p:nvPicPr>
          <p:cNvPr id="5" name="Picture 4"/>
          <p:cNvPicPr>
            <a:picLocks noChangeAspect="1"/>
          </p:cNvPicPr>
          <p:nvPr/>
        </p:nvPicPr>
        <p:blipFill>
          <a:blip r:embed="rId3"/>
          <a:stretch>
            <a:fillRect/>
          </a:stretch>
        </p:blipFill>
        <p:spPr>
          <a:xfrm>
            <a:off x="1289756" y="0"/>
            <a:ext cx="5029200" cy="5400675"/>
          </a:xfrm>
          <a:prstGeom prst="rect">
            <a:avLst/>
          </a:prstGeom>
        </p:spPr>
      </p:pic>
      <p:sp>
        <p:nvSpPr>
          <p:cNvPr id="6" name="TextBox 5"/>
          <p:cNvSpPr txBox="1"/>
          <p:nvPr/>
        </p:nvSpPr>
        <p:spPr>
          <a:xfrm>
            <a:off x="7574844" y="1964267"/>
            <a:ext cx="4682820" cy="369332"/>
          </a:xfrm>
          <a:prstGeom prst="rect">
            <a:avLst/>
          </a:prstGeom>
          <a:noFill/>
        </p:spPr>
        <p:txBody>
          <a:bodyPr wrap="none" rtlCol="0">
            <a:spAutoFit/>
          </a:bodyPr>
          <a:lstStyle/>
          <a:p>
            <a:r>
              <a:rPr lang="en-US" dirty="0" smtClean="0"/>
              <a:t>Answer the inference questions on Purple Mash</a:t>
            </a:r>
            <a:endParaRPr lang="en-US" dirty="0"/>
          </a:p>
        </p:txBody>
      </p:sp>
    </p:spTree>
    <p:extLst>
      <p:ext uri="{BB962C8B-B14F-4D97-AF65-F5344CB8AC3E}">
        <p14:creationId xmlns:p14="http://schemas.microsoft.com/office/powerpoint/2010/main" val="29651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lus 8" panose="02000505000000020003" pitchFamily="50" charset="0"/>
              </a:rPr>
              <a:t>Reading Together for Pleasure</a:t>
            </a:r>
          </a:p>
        </p:txBody>
      </p:sp>
      <p:sp>
        <p:nvSpPr>
          <p:cNvPr id="3" name="Content Placeholder 2"/>
          <p:cNvSpPr>
            <a:spLocks noGrp="1"/>
          </p:cNvSpPr>
          <p:nvPr>
            <p:ph idx="1"/>
          </p:nvPr>
        </p:nvSpPr>
        <p:spPr>
          <a:xfrm>
            <a:off x="3317966" y="1690688"/>
            <a:ext cx="4402183" cy="3926341"/>
          </a:xfrm>
        </p:spPr>
        <p:txBody>
          <a:bodyPr>
            <a:normAutofit fontScale="92500"/>
          </a:bodyPr>
          <a:lstStyle/>
          <a:p>
            <a:pPr marL="0" indent="0">
              <a:buNone/>
            </a:pPr>
            <a:endParaRPr lang="en-US" dirty="0"/>
          </a:p>
          <a:p>
            <a:pPr marL="0" indent="0">
              <a:buNone/>
            </a:pPr>
            <a:r>
              <a:rPr lang="en-US" sz="2400" dirty="0">
                <a:latin typeface="Letter-join Plus 8" panose="02000505000000020003" pitchFamily="50" charset="0"/>
              </a:rPr>
              <a:t>Miss Lodge, kindly bought us this lovely book ‘The Book of Hope’ just before the Christmas holiday. We thought it would be nice to share everyday ,some of the words and pictures to provide you with a little bit of comfort, inspiration and entertainment!</a:t>
            </a:r>
          </a:p>
          <a:p>
            <a:pPr marL="0" indent="0">
              <a:buNone/>
            </a:pPr>
            <a:endParaRPr lang="en-US" sz="2400" dirty="0">
              <a:latin typeface="Letter-join Plus 8" panose="02000505000000020003" pitchFamily="50" charset="0"/>
            </a:endParaRPr>
          </a:p>
          <a:p>
            <a:pPr marL="0" indent="0">
              <a:buNone/>
            </a:pPr>
            <a:r>
              <a:rPr lang="en-US" sz="2400" dirty="0">
                <a:latin typeface="Letter-join Plus 8" panose="02000505000000020003" pitchFamily="50" charset="0"/>
              </a:rPr>
              <a:t>Hope you enjoy hearing our voices.</a:t>
            </a:r>
          </a:p>
          <a:p>
            <a:pPr marL="0" indent="0">
              <a:buNone/>
            </a:pPr>
            <a:endParaRPr lang="en-US" sz="1800" dirty="0">
              <a:latin typeface="Letter-join Plus 8" panose="02000505000000020003" pitchFamily="50" charset="0"/>
            </a:endParaRPr>
          </a:p>
          <a:p>
            <a:pPr marL="0" indent="0">
              <a:buNone/>
            </a:pPr>
            <a:endParaRPr lang="en-US" sz="1800" dirty="0">
              <a:latin typeface="Letter-join Plus 8" panose="02000505000000020003" pitchFamily="50" charset="0"/>
            </a:endParaRPr>
          </a:p>
        </p:txBody>
      </p:sp>
      <p:pic>
        <p:nvPicPr>
          <p:cNvPr id="4" name="Picture 3" descr="https://i1.wp.com/bookstoker.com/wp-content/uploads/2020/11/The-Book-of-Hopes-edited-by-Katherine-Rundell.jpg?fit=500%2C697&amp;ssl=1"/>
          <p:cNvPicPr/>
          <p:nvPr/>
        </p:nvPicPr>
        <p:blipFill>
          <a:blip r:embed="rId2">
            <a:extLst>
              <a:ext uri="{28A0092B-C50C-407E-A947-70E740481C1C}">
                <a14:useLocalDpi xmlns:a14="http://schemas.microsoft.com/office/drawing/2010/main" val="0"/>
              </a:ext>
            </a:extLst>
          </a:blip>
          <a:srcRect/>
          <a:stretch>
            <a:fillRect/>
          </a:stretch>
        </p:blipFill>
        <p:spPr bwMode="auto">
          <a:xfrm>
            <a:off x="1046389" y="1864814"/>
            <a:ext cx="1992902" cy="3351575"/>
          </a:xfrm>
          <a:prstGeom prst="rect">
            <a:avLst/>
          </a:prstGeom>
          <a:noFill/>
          <a:ln>
            <a:noFill/>
          </a:ln>
        </p:spPr>
      </p:pic>
      <p:pic>
        <p:nvPicPr>
          <p:cNvPr id="5" name="Picture 4"/>
          <p:cNvPicPr>
            <a:picLocks noChangeAspect="1"/>
          </p:cNvPicPr>
          <p:nvPr/>
        </p:nvPicPr>
        <p:blipFill>
          <a:blip r:embed="rId3"/>
          <a:stretch>
            <a:fillRect/>
          </a:stretch>
        </p:blipFill>
        <p:spPr>
          <a:xfrm>
            <a:off x="7994740" y="2228532"/>
            <a:ext cx="3359060" cy="2097237"/>
          </a:xfrm>
          <a:prstGeom prst="rect">
            <a:avLst/>
          </a:prstGeom>
        </p:spPr>
      </p:pic>
    </p:spTree>
    <p:extLst>
      <p:ext uri="{BB962C8B-B14F-4D97-AF65-F5344CB8AC3E}">
        <p14:creationId xmlns:p14="http://schemas.microsoft.com/office/powerpoint/2010/main" val="2453784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29307" y="415042"/>
            <a:ext cx="3595918" cy="4687536"/>
          </a:xfrm>
          <a:prstGeom prst="rect">
            <a:avLst/>
          </a:prstGeom>
        </p:spPr>
      </p:pic>
      <p:pic>
        <p:nvPicPr>
          <p:cNvPr id="3" name="Picture 2"/>
          <p:cNvPicPr>
            <a:picLocks noChangeAspect="1"/>
          </p:cNvPicPr>
          <p:nvPr/>
        </p:nvPicPr>
        <p:blipFill>
          <a:blip r:embed="rId5"/>
          <a:stretch>
            <a:fillRect/>
          </a:stretch>
        </p:blipFill>
        <p:spPr>
          <a:xfrm>
            <a:off x="3900729" y="293333"/>
            <a:ext cx="3922471" cy="5726534"/>
          </a:xfrm>
          <a:prstGeom prst="rect">
            <a:avLst/>
          </a:prstGeom>
        </p:spPr>
      </p:pic>
      <p:pic>
        <p:nvPicPr>
          <p:cNvPr id="4" name="Picture 3"/>
          <p:cNvPicPr>
            <a:picLocks noChangeAspect="1"/>
          </p:cNvPicPr>
          <p:nvPr/>
        </p:nvPicPr>
        <p:blipFill>
          <a:blip r:embed="rId6"/>
          <a:stretch>
            <a:fillRect/>
          </a:stretch>
        </p:blipFill>
        <p:spPr>
          <a:xfrm>
            <a:off x="8015110" y="180909"/>
            <a:ext cx="3917245" cy="5572987"/>
          </a:xfrm>
          <a:prstGeom prst="rect">
            <a:avLst/>
          </a:prstGeom>
        </p:spPr>
      </p:pic>
      <p:pic>
        <p:nvPicPr>
          <p:cNvPr id="5" name="Picture 4"/>
          <p:cNvPicPr>
            <a:picLocks noChangeAspect="1"/>
          </p:cNvPicPr>
          <p:nvPr/>
        </p:nvPicPr>
        <p:blipFill>
          <a:blip r:embed="rId7"/>
          <a:stretch>
            <a:fillRect/>
          </a:stretch>
        </p:blipFill>
        <p:spPr>
          <a:xfrm>
            <a:off x="8134879" y="5598210"/>
            <a:ext cx="3939992" cy="960634"/>
          </a:xfrm>
          <a:prstGeom prst="rect">
            <a:avLst/>
          </a:prstGeom>
        </p:spPr>
      </p:pic>
      <p:sp>
        <p:nvSpPr>
          <p:cNvPr id="6" name="TextBox 5"/>
          <p:cNvSpPr txBox="1"/>
          <p:nvPr/>
        </p:nvSpPr>
        <p:spPr>
          <a:xfrm>
            <a:off x="1377245" y="992014"/>
            <a:ext cx="1422399"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Annabel Pitcher</a:t>
            </a:r>
            <a:endParaRPr lang="en-US" sz="1200" dirty="0">
              <a:latin typeface="Arial" panose="020B0604020202020204" pitchFamily="34" charset="0"/>
              <a:cs typeface="Arial" panose="020B0604020202020204" pitchFamily="34"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252364" y="5948696"/>
            <a:ext cx="609600" cy="609600"/>
          </a:xfrm>
          <a:prstGeom prst="rect">
            <a:avLst/>
          </a:prstGeom>
        </p:spPr>
      </p:pic>
      <p:pic>
        <p:nvPicPr>
          <p:cNvPr id="8" name="Picture 7"/>
          <p:cNvPicPr>
            <a:picLocks noChangeAspect="1"/>
          </p:cNvPicPr>
          <p:nvPr/>
        </p:nvPicPr>
        <p:blipFill>
          <a:blip r:embed="rId9"/>
          <a:stretch>
            <a:fillRect/>
          </a:stretch>
        </p:blipFill>
        <p:spPr>
          <a:xfrm>
            <a:off x="1399778" y="4859251"/>
            <a:ext cx="1731137" cy="1789289"/>
          </a:xfrm>
          <a:prstGeom prst="rect">
            <a:avLst/>
          </a:prstGeom>
        </p:spPr>
      </p:pic>
    </p:spTree>
    <p:extLst>
      <p:ext uri="{BB962C8B-B14F-4D97-AF65-F5344CB8AC3E}">
        <p14:creationId xmlns:p14="http://schemas.microsoft.com/office/powerpoint/2010/main" val="2002810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40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77</Words>
  <Application>Microsoft Office PowerPoint</Application>
  <PresentationFormat>Widescreen</PresentationFormat>
  <Paragraphs>10</Paragraphs>
  <Slides>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Letter-join Plus 8</vt:lpstr>
      <vt:lpstr>Office Theme</vt:lpstr>
      <vt:lpstr>English</vt:lpstr>
      <vt:lpstr> </vt:lpstr>
      <vt:lpstr>PowerPoint Presentation</vt:lpstr>
      <vt:lpstr>Reading Together for Pleasure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Carole Nicholson</dc:creator>
  <cp:lastModifiedBy>Tracy Whittam</cp:lastModifiedBy>
  <cp:revision>69</cp:revision>
  <dcterms:created xsi:type="dcterms:W3CDTF">2021-01-08T11:27:35Z</dcterms:created>
  <dcterms:modified xsi:type="dcterms:W3CDTF">2021-01-27T17:44:54Z</dcterms:modified>
</cp:coreProperties>
</file>