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70" r:id="rId6"/>
    <p:sldId id="271" r:id="rId7"/>
    <p:sldId id="272" r:id="rId8"/>
    <p:sldId id="257"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5" d="100"/>
          <a:sy n="85"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Ellips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Speech"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file:///F:\Worth%20Valley%20stuff\1%20Remote%20learning\4%20week\Thursday\Jellyfish" TargetMode="External"/><Relationship Id="rId4" Type="http://schemas.openxmlformats.org/officeDocument/2006/relationships/hyperlink" Target="file:///F:\Worth%20Valley%20stuff\1%20Remote%20learning\4%20week\Thursday\humpback%20whal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1524000" y="3602038"/>
            <a:ext cx="9144000" cy="930773"/>
          </a:xfrm>
        </p:spPr>
        <p:txBody>
          <a:bodyPr>
            <a:normAutofit/>
          </a:bodyPr>
          <a:lstStyle/>
          <a:p>
            <a:r>
              <a:rPr lang="en-US" sz="4000" dirty="0" smtClean="0">
                <a:latin typeface="Letter-join Plus 8" panose="02000505000000020003" pitchFamily="50" charset="0"/>
              </a:rPr>
              <a:t>Fri</a:t>
            </a:r>
            <a:r>
              <a:rPr lang="en-US" sz="4000" dirty="0" smtClean="0">
                <a:latin typeface="Letter-join Plus 8" panose="02000505000000020003" pitchFamily="50" charset="0"/>
              </a:rPr>
              <a:t>day 29</a:t>
            </a:r>
            <a:r>
              <a:rPr lang="en-US" sz="4000" baseline="30000" dirty="0" smtClean="0">
                <a:latin typeface="Letter-join Plus 8" panose="02000505000000020003" pitchFamily="50" charset="0"/>
              </a:rPr>
              <a:t>th</a:t>
            </a:r>
            <a:r>
              <a:rPr lang="en-US" sz="4000" dirty="0" smtClean="0">
                <a:latin typeface="Letter-join Plus 8" panose="02000505000000020003" pitchFamily="50" charset="0"/>
              </a:rPr>
              <a:t> </a:t>
            </a:r>
            <a:r>
              <a:rPr lang="en-US" sz="4000" dirty="0">
                <a:latin typeface="Letter-join Plus 8" panose="02000505000000020003" pitchFamily="50" charset="0"/>
              </a:rPr>
              <a:t>January 2021</a:t>
            </a:r>
          </a:p>
        </p:txBody>
      </p:sp>
    </p:spTree>
    <p:extLst>
      <p:ext uri="{BB962C8B-B14F-4D97-AF65-F5344CB8AC3E}">
        <p14:creationId xmlns:p14="http://schemas.microsoft.com/office/powerpoint/2010/main" val="335058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12AC-5CF2-4484-8DE0-8F999FDAC76B}"/>
              </a:ext>
            </a:extLst>
          </p:cNvPr>
          <p:cNvSpPr>
            <a:spLocks noGrp="1"/>
          </p:cNvSpPr>
          <p:nvPr>
            <p:ph type="title"/>
          </p:nvPr>
        </p:nvSpPr>
        <p:spPr/>
        <p:txBody>
          <a:bodyPr/>
          <a:lstStyle/>
          <a:p>
            <a:pPr algn="ctr"/>
            <a:r>
              <a:rPr lang="en-GB" u="sng" dirty="0" smtClean="0"/>
              <a:t> </a:t>
            </a:r>
            <a:endParaRPr lang="en-GB" u="sng" dirty="0"/>
          </a:p>
        </p:txBody>
      </p:sp>
      <p:pic>
        <p:nvPicPr>
          <p:cNvPr id="5" name="Picture 4"/>
          <p:cNvPicPr>
            <a:picLocks noChangeAspect="1"/>
          </p:cNvPicPr>
          <p:nvPr/>
        </p:nvPicPr>
        <p:blipFill>
          <a:blip r:embed="rId2"/>
          <a:stretch>
            <a:fillRect/>
          </a:stretch>
        </p:blipFill>
        <p:spPr>
          <a:xfrm>
            <a:off x="1792190" y="1"/>
            <a:ext cx="8475215" cy="6752508"/>
          </a:xfrm>
          <a:prstGeom prst="rect">
            <a:avLst/>
          </a:prstGeom>
        </p:spPr>
      </p:pic>
    </p:spTree>
    <p:extLst>
      <p:ext uri="{BB962C8B-B14F-4D97-AF65-F5344CB8AC3E}">
        <p14:creationId xmlns:p14="http://schemas.microsoft.com/office/powerpoint/2010/main" val="3994668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735792"/>
            <a:ext cx="10515600" cy="1325563"/>
          </a:xfrm>
        </p:spPr>
        <p:txBody>
          <a:bodyPr>
            <a:normAutofit fontScale="90000"/>
          </a:bodyPr>
          <a:lstStyle/>
          <a:p>
            <a:pPr algn="ctr"/>
            <a:r>
              <a:rPr lang="en-US" sz="4000" u="sng" dirty="0" smtClean="0"/>
              <a:t>Can I use ellipsis in my writing?</a:t>
            </a:r>
            <a:r>
              <a:rPr lang="en-US" sz="2200" dirty="0" smtClean="0"/>
              <a:t/>
            </a:r>
            <a:br>
              <a:rPr lang="en-US" sz="2200" dirty="0" smtClean="0"/>
            </a:br>
            <a:r>
              <a:rPr lang="en-US" sz="2200" dirty="0" smtClean="0"/>
              <a:t/>
            </a:r>
            <a:br>
              <a:rPr lang="en-US" sz="2200" dirty="0" smtClean="0"/>
            </a:br>
            <a:r>
              <a:rPr lang="en-US" sz="2200" dirty="0" smtClean="0"/>
              <a:t> </a:t>
            </a:r>
            <a:r>
              <a:rPr lang="en-US" sz="2200" dirty="0"/>
              <a:t>An ellipsis can be used for different purposes and can be very useful in your writing</a:t>
            </a:r>
            <a:r>
              <a:rPr lang="en-US" sz="2200" dirty="0" smtClean="0"/>
              <a:t>.</a:t>
            </a:r>
            <a:br>
              <a:rPr lang="en-US" sz="2200" dirty="0" smtClean="0"/>
            </a:br>
            <a:r>
              <a:rPr lang="en-US" sz="2200" dirty="0"/>
              <a:t/>
            </a:r>
            <a:br>
              <a:rPr lang="en-US" sz="2200" dirty="0"/>
            </a:br>
            <a:r>
              <a:rPr lang="en-US" sz="2200" dirty="0"/>
              <a:t>It can be used to show a word or words that have been removed from a sentence or quote</a:t>
            </a:r>
            <a:r>
              <a:rPr lang="en-US" sz="2200" dirty="0" smtClean="0"/>
              <a:t>.</a:t>
            </a:r>
            <a:br>
              <a:rPr lang="en-US" sz="2200" dirty="0" smtClean="0"/>
            </a:br>
            <a:r>
              <a:rPr lang="en-US" sz="2200" dirty="0"/>
              <a:t/>
            </a:r>
            <a:br>
              <a:rPr lang="en-US" sz="2200" dirty="0"/>
            </a:br>
            <a:r>
              <a:rPr lang="en-US" sz="2200" dirty="0"/>
              <a:t>Example: </a:t>
            </a:r>
            <a:r>
              <a:rPr lang="en-US" sz="2200" b="1" dirty="0"/>
              <a:t>‘The space station has a cracked window… dangerous.’</a:t>
            </a:r>
            <a:r>
              <a:rPr lang="en-US" sz="2200" dirty="0"/>
              <a:t> Here, </a:t>
            </a:r>
            <a:r>
              <a:rPr lang="en-US" sz="2200" b="1" dirty="0"/>
              <a:t>‘this is very dangerous’</a:t>
            </a:r>
            <a:r>
              <a:rPr lang="en-US" sz="2200" dirty="0"/>
              <a:t> has been removed and replaced by an ellipsis and only the word 'dangerous</a:t>
            </a:r>
            <a:r>
              <a:rPr lang="en-US" sz="2200" dirty="0" smtClean="0"/>
              <a:t>'.</a:t>
            </a:r>
            <a:br>
              <a:rPr lang="en-US" sz="2200" dirty="0" smtClean="0"/>
            </a:br>
            <a:r>
              <a:rPr lang="en-US" sz="2200" dirty="0"/>
              <a:t/>
            </a:r>
            <a:br>
              <a:rPr lang="en-US" sz="2200" dirty="0"/>
            </a:br>
            <a:r>
              <a:rPr lang="en-US" sz="2200" dirty="0"/>
              <a:t>When a character finishes a sentence in their head, or their thought trails off</a:t>
            </a:r>
            <a:r>
              <a:rPr lang="en-US" sz="2200" dirty="0" smtClean="0"/>
              <a:t>.</a:t>
            </a:r>
            <a:br>
              <a:rPr lang="en-US" sz="2200" dirty="0" smtClean="0"/>
            </a:br>
            <a:r>
              <a:rPr lang="en-US" sz="2200" dirty="0"/>
              <a:t/>
            </a:r>
            <a:br>
              <a:rPr lang="en-US" sz="2200" dirty="0"/>
            </a:br>
            <a:r>
              <a:rPr lang="en-US" sz="2200" dirty="0"/>
              <a:t>Example: </a:t>
            </a:r>
            <a:r>
              <a:rPr lang="en-US" sz="2200" b="1" dirty="0"/>
              <a:t>If your grown-ups ask you if you have tidied your room, you might reply, “Well I was going to…”.</a:t>
            </a:r>
            <a:r>
              <a:rPr lang="en-US" sz="2200" dirty="0"/>
              <a:t> Here, the ellipsis has finished the sentence and replaced </a:t>
            </a:r>
            <a:r>
              <a:rPr lang="en-US" sz="2200" b="1" dirty="0"/>
              <a:t>“but I haven’t</a:t>
            </a:r>
            <a:r>
              <a:rPr lang="en-US" sz="2200" b="1" dirty="0" smtClean="0"/>
              <a:t>”.</a:t>
            </a:r>
            <a:br>
              <a:rPr lang="en-US" sz="2200" b="1" dirty="0" smtClean="0"/>
            </a:br>
            <a:r>
              <a:rPr lang="en-US" sz="2200" dirty="0"/>
              <a:t/>
            </a:r>
            <a:br>
              <a:rPr lang="en-US" sz="2200" dirty="0"/>
            </a:br>
            <a:r>
              <a:rPr lang="en-US" sz="2200" dirty="0"/>
              <a:t>To create suspense by adding a pause before the end of the sentence</a:t>
            </a:r>
            <a:r>
              <a:rPr lang="en-US" sz="2200" dirty="0" smtClean="0"/>
              <a:t>.</a:t>
            </a:r>
            <a:br>
              <a:rPr lang="en-US" sz="2200" dirty="0" smtClean="0"/>
            </a:br>
            <a:r>
              <a:rPr lang="en-US" sz="2200" dirty="0"/>
              <a:t/>
            </a:r>
            <a:br>
              <a:rPr lang="en-US" sz="2200" dirty="0"/>
            </a:br>
            <a:r>
              <a:rPr lang="en-US" sz="2200" dirty="0"/>
              <a:t>Example: </a:t>
            </a:r>
            <a:r>
              <a:rPr lang="en-US" sz="2200" b="1" dirty="0"/>
              <a:t>‘The hero saved the day, for now…’</a:t>
            </a:r>
            <a:r>
              <a:rPr lang="en-US" dirty="0"/>
              <a:t/>
            </a:r>
            <a:br>
              <a:rPr lang="en-US" dirty="0"/>
            </a:br>
            <a:endParaRPr lang="en-US" dirty="0"/>
          </a:p>
        </p:txBody>
      </p:sp>
      <p:sp>
        <p:nvSpPr>
          <p:cNvPr id="3" name="Content Placeholder 2"/>
          <p:cNvSpPr>
            <a:spLocks noGrp="1"/>
          </p:cNvSpPr>
          <p:nvPr>
            <p:ph idx="1"/>
          </p:nvPr>
        </p:nvSpPr>
        <p:spPr>
          <a:xfrm>
            <a:off x="1676400" y="6025091"/>
            <a:ext cx="10515600" cy="556331"/>
          </a:xfrm>
        </p:spPr>
        <p:txBody>
          <a:bodyPr/>
          <a:lstStyle/>
          <a:p>
            <a:pPr marL="0" indent="0">
              <a:buNone/>
            </a:pPr>
            <a:r>
              <a:rPr lang="en-US" dirty="0" smtClean="0">
                <a:hlinkClick r:id="rId2" action="ppaction://hlinkfile"/>
              </a:rPr>
              <a:t>https://www.bbc.co.uk/bitesize/articles/z73sf4j</a:t>
            </a:r>
            <a:endParaRPr lang="en-US" dirty="0"/>
          </a:p>
        </p:txBody>
      </p:sp>
    </p:spTree>
    <p:extLst>
      <p:ext uri="{BB962C8B-B14F-4D97-AF65-F5344CB8AC3E}">
        <p14:creationId xmlns:p14="http://schemas.microsoft.com/office/powerpoint/2010/main" val="384548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Watch the clip of the Iron Man.</a:t>
            </a:r>
            <a:endParaRPr lang="en-US" dirty="0"/>
          </a:p>
        </p:txBody>
      </p:sp>
      <p:pic>
        <p:nvPicPr>
          <p:cNvPr id="4" name="Content Placeholder 3"/>
          <p:cNvPicPr>
            <a:picLocks noGrp="1" noChangeAspect="1"/>
          </p:cNvPicPr>
          <p:nvPr>
            <p:ph idx="1"/>
          </p:nvPr>
        </p:nvPicPr>
        <p:blipFill>
          <a:blip r:embed="rId2"/>
          <a:stretch>
            <a:fillRect/>
          </a:stretch>
        </p:blipFill>
        <p:spPr>
          <a:xfrm>
            <a:off x="2809875" y="2248694"/>
            <a:ext cx="6572250" cy="3505200"/>
          </a:xfrm>
          <a:prstGeom prst="rect">
            <a:avLst/>
          </a:prstGeom>
        </p:spPr>
      </p:pic>
    </p:spTree>
    <p:extLst>
      <p:ext uri="{BB962C8B-B14F-4D97-AF65-F5344CB8AC3E}">
        <p14:creationId xmlns:p14="http://schemas.microsoft.com/office/powerpoint/2010/main" val="159027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Can I use direct </a:t>
            </a:r>
            <a:r>
              <a:rPr lang="en-US" sz="3100" dirty="0"/>
              <a:t>and indirect speech </a:t>
            </a:r>
            <a:r>
              <a:rPr lang="en-US" sz="3100" dirty="0" smtClean="0"/>
              <a:t>and </a:t>
            </a:r>
            <a:r>
              <a:rPr lang="en-US" sz="3100" dirty="0"/>
              <a:t>punctuate it </a:t>
            </a:r>
            <a:r>
              <a:rPr lang="en-US" sz="3100" dirty="0" smtClean="0"/>
              <a:t>properly?</a:t>
            </a:r>
            <a:r>
              <a:rPr lang="en-US" sz="1600" dirty="0" smtClean="0"/>
              <a:t/>
            </a:r>
            <a:br>
              <a:rPr lang="en-US" sz="1600" dirty="0" smtClean="0"/>
            </a:br>
            <a:r>
              <a:rPr lang="en-US" dirty="0" smtClean="0"/>
              <a:t/>
            </a:r>
            <a:br>
              <a:rPr lang="en-US" dirty="0" smtClean="0"/>
            </a:br>
            <a:r>
              <a:rPr lang="en-US" sz="3100" dirty="0" smtClean="0"/>
              <a:t>Watch the BBC </a:t>
            </a:r>
            <a:r>
              <a:rPr lang="en-US" sz="3100" dirty="0" err="1" smtClean="0"/>
              <a:t>Bitesize</a:t>
            </a:r>
            <a:r>
              <a:rPr lang="en-US" sz="3100" dirty="0" smtClean="0"/>
              <a:t> clip</a:t>
            </a:r>
            <a:r>
              <a:rPr lang="en-US" sz="3100" dirty="0"/>
              <a:t>.</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838200" y="1436876"/>
            <a:ext cx="10515600" cy="770819"/>
          </a:xfrm>
        </p:spPr>
        <p:txBody>
          <a:bodyPr>
            <a:normAutofit/>
          </a:bodyPr>
          <a:lstStyle/>
          <a:p>
            <a:pPr marL="0" indent="0">
              <a:buNone/>
            </a:pPr>
            <a:r>
              <a:rPr lang="en-US" sz="1800" dirty="0" smtClean="0">
                <a:hlinkClick r:id="rId2" action="ppaction://hlinkfile"/>
              </a:rPr>
              <a:t>https://www.bbc.co.uk/bitesize/articles/zm63c7h</a:t>
            </a:r>
            <a:endParaRPr lang="en-US" sz="1800" dirty="0"/>
          </a:p>
        </p:txBody>
      </p:sp>
      <p:sp>
        <p:nvSpPr>
          <p:cNvPr id="4" name="TextBox 3"/>
          <p:cNvSpPr txBox="1"/>
          <p:nvPr/>
        </p:nvSpPr>
        <p:spPr>
          <a:xfrm flipH="1" flipV="1">
            <a:off x="1765175" y="3451198"/>
            <a:ext cx="5233936" cy="1199823"/>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1952626" y="1793193"/>
            <a:ext cx="6457950" cy="2028825"/>
          </a:xfrm>
          <a:prstGeom prst="rect">
            <a:avLst/>
          </a:prstGeom>
        </p:spPr>
      </p:pic>
      <p:pic>
        <p:nvPicPr>
          <p:cNvPr id="6" name="Picture 5"/>
          <p:cNvPicPr>
            <a:picLocks noChangeAspect="1"/>
          </p:cNvPicPr>
          <p:nvPr/>
        </p:nvPicPr>
        <p:blipFill>
          <a:blip r:embed="rId4"/>
          <a:stretch>
            <a:fillRect/>
          </a:stretch>
        </p:blipFill>
        <p:spPr>
          <a:xfrm>
            <a:off x="1952274" y="3723732"/>
            <a:ext cx="6877050" cy="3276600"/>
          </a:xfrm>
          <a:prstGeom prst="rect">
            <a:avLst/>
          </a:prstGeom>
        </p:spPr>
      </p:pic>
    </p:spTree>
    <p:extLst>
      <p:ext uri="{BB962C8B-B14F-4D97-AF65-F5344CB8AC3E}">
        <p14:creationId xmlns:p14="http://schemas.microsoft.com/office/powerpoint/2010/main" val="2135588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15917" y="4241308"/>
            <a:ext cx="6180472" cy="2110405"/>
          </a:xfrm>
          <a:prstGeom prst="rect">
            <a:avLst/>
          </a:prstGeom>
        </p:spPr>
      </p:pic>
      <p:sp>
        <p:nvSpPr>
          <p:cNvPr id="7" name="TextBox 6"/>
          <p:cNvSpPr txBox="1"/>
          <p:nvPr/>
        </p:nvSpPr>
        <p:spPr>
          <a:xfrm>
            <a:off x="1546578" y="891822"/>
            <a:ext cx="10597578" cy="707886"/>
          </a:xfrm>
          <a:prstGeom prst="rect">
            <a:avLst/>
          </a:prstGeom>
          <a:noFill/>
        </p:spPr>
        <p:txBody>
          <a:bodyPr wrap="square" rtlCol="0">
            <a:spAutoFit/>
          </a:bodyPr>
          <a:lstStyle/>
          <a:p>
            <a:r>
              <a:rPr lang="en-US" sz="4000" smtClean="0"/>
              <a:t>Complete Activities 1</a:t>
            </a:r>
            <a:r>
              <a:rPr lang="en-US" sz="4000" dirty="0" smtClean="0"/>
              <a:t>, 2 and 3 on Purple Mash</a:t>
            </a:r>
            <a:endParaRPr lang="en-US" sz="4000" dirty="0"/>
          </a:p>
        </p:txBody>
      </p:sp>
      <p:pic>
        <p:nvPicPr>
          <p:cNvPr id="8" name="Picture 7"/>
          <p:cNvPicPr>
            <a:picLocks noChangeAspect="1"/>
          </p:cNvPicPr>
          <p:nvPr/>
        </p:nvPicPr>
        <p:blipFill>
          <a:blip r:embed="rId3"/>
          <a:stretch>
            <a:fillRect/>
          </a:stretch>
        </p:blipFill>
        <p:spPr>
          <a:xfrm>
            <a:off x="987600" y="2020086"/>
            <a:ext cx="5648325" cy="1981200"/>
          </a:xfrm>
          <a:prstGeom prst="rect">
            <a:avLst/>
          </a:prstGeom>
        </p:spPr>
      </p:pic>
      <p:sp>
        <p:nvSpPr>
          <p:cNvPr id="9" name="TextBox 8"/>
          <p:cNvSpPr txBox="1"/>
          <p:nvPr/>
        </p:nvSpPr>
        <p:spPr>
          <a:xfrm>
            <a:off x="824089" y="2133600"/>
            <a:ext cx="1053494" cy="369332"/>
          </a:xfrm>
          <a:prstGeom prst="rect">
            <a:avLst/>
          </a:prstGeom>
          <a:noFill/>
        </p:spPr>
        <p:txBody>
          <a:bodyPr wrap="none" rtlCol="0">
            <a:spAutoFit/>
          </a:bodyPr>
          <a:lstStyle/>
          <a:p>
            <a:r>
              <a:rPr lang="en-US" dirty="0" smtClean="0"/>
              <a:t>Activity 1</a:t>
            </a:r>
            <a:endParaRPr lang="en-US" dirty="0"/>
          </a:p>
        </p:txBody>
      </p:sp>
      <p:sp>
        <p:nvSpPr>
          <p:cNvPr id="10" name="Rectangle 9"/>
          <p:cNvSpPr/>
          <p:nvPr/>
        </p:nvSpPr>
        <p:spPr>
          <a:xfrm>
            <a:off x="551215" y="3761264"/>
            <a:ext cx="6096000" cy="2383473"/>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Humpback whales</a:t>
            </a: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ction="ppaction://hlinkfile"/>
              </a:rPr>
              <a:t>https://www.bbc.co.uk/newsround/50057552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Jellyfish-juggling</a:t>
            </a: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ction="ppaction://hlinkfile"/>
              </a:rPr>
              <a:t>https://www.bbc.co.uk/newsround/49316411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76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3480" y="564973"/>
            <a:ext cx="10464675" cy="5463293"/>
          </a:xfrm>
          <a:prstGeom prst="rect">
            <a:avLst/>
          </a:prstGeom>
        </p:spPr>
      </p:pic>
    </p:spTree>
    <p:extLst>
      <p:ext uri="{BB962C8B-B14F-4D97-AF65-F5344CB8AC3E}">
        <p14:creationId xmlns:p14="http://schemas.microsoft.com/office/powerpoint/2010/main" val="255211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7844" y="70811"/>
            <a:ext cx="3967642" cy="5120402"/>
          </a:xfrm>
          <a:prstGeom prst="rect">
            <a:avLst/>
          </a:prstGeom>
        </p:spPr>
      </p:pic>
      <p:pic>
        <p:nvPicPr>
          <p:cNvPr id="3" name="Picture 2"/>
          <p:cNvPicPr>
            <a:picLocks noChangeAspect="1"/>
          </p:cNvPicPr>
          <p:nvPr/>
        </p:nvPicPr>
        <p:blipFill>
          <a:blip r:embed="rId5"/>
          <a:stretch>
            <a:fillRect/>
          </a:stretch>
        </p:blipFill>
        <p:spPr>
          <a:xfrm>
            <a:off x="4163885" y="174087"/>
            <a:ext cx="3994856" cy="5573904"/>
          </a:xfrm>
          <a:prstGeom prst="rect">
            <a:avLst/>
          </a:prstGeom>
        </p:spPr>
      </p:pic>
      <p:pic>
        <p:nvPicPr>
          <p:cNvPr id="4" name="Picture 3"/>
          <p:cNvPicPr>
            <a:picLocks noChangeAspect="1"/>
          </p:cNvPicPr>
          <p:nvPr/>
        </p:nvPicPr>
        <p:blipFill>
          <a:blip r:embed="rId6"/>
          <a:stretch>
            <a:fillRect/>
          </a:stretch>
        </p:blipFill>
        <p:spPr>
          <a:xfrm>
            <a:off x="8167895" y="70811"/>
            <a:ext cx="3541491" cy="5055698"/>
          </a:xfrm>
          <a:prstGeom prst="rect">
            <a:avLst/>
          </a:prstGeom>
        </p:spPr>
      </p:pic>
      <p:pic>
        <p:nvPicPr>
          <p:cNvPr id="5" name="Picture 4"/>
          <p:cNvPicPr>
            <a:picLocks noChangeAspect="1"/>
          </p:cNvPicPr>
          <p:nvPr/>
        </p:nvPicPr>
        <p:blipFill>
          <a:blip r:embed="rId7"/>
          <a:stretch>
            <a:fillRect/>
          </a:stretch>
        </p:blipFill>
        <p:spPr>
          <a:xfrm>
            <a:off x="8275539" y="5000978"/>
            <a:ext cx="3433847" cy="1847087"/>
          </a:xfrm>
          <a:prstGeom prst="rect">
            <a:avLst/>
          </a:prstGeom>
        </p:spPr>
      </p:pic>
      <p:pic>
        <p:nvPicPr>
          <p:cNvPr id="6" name="Picture 5"/>
          <p:cNvPicPr>
            <a:picLocks noChangeAspect="1"/>
          </p:cNvPicPr>
          <p:nvPr/>
        </p:nvPicPr>
        <p:blipFill>
          <a:blip r:embed="rId8"/>
          <a:stretch>
            <a:fillRect/>
          </a:stretch>
        </p:blipFill>
        <p:spPr>
          <a:xfrm>
            <a:off x="1701522" y="1056570"/>
            <a:ext cx="996523" cy="262819"/>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37956" y="5924521"/>
            <a:ext cx="609600" cy="733781"/>
          </a:xfrm>
          <a:prstGeom prst="rect">
            <a:avLst/>
          </a:prstGeom>
        </p:spPr>
      </p:pic>
      <p:pic>
        <p:nvPicPr>
          <p:cNvPr id="4098" name="Picture 2" descr="Hush Puppies Vivianna Womens Victorian Style Dress Ankle Boot – Robin Elt  Sho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6607" y="5060795"/>
            <a:ext cx="1604638" cy="159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435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7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115</Words>
  <Application>Microsoft Office PowerPoint</Application>
  <PresentationFormat>Widescreen</PresentationFormat>
  <Paragraphs>21</Paragraphs>
  <Slides>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Letter-join Plus 8</vt:lpstr>
      <vt:lpstr>Times New Roman</vt:lpstr>
      <vt:lpstr>Office Theme</vt:lpstr>
      <vt:lpstr>English</vt:lpstr>
      <vt:lpstr> </vt:lpstr>
      <vt:lpstr>Can I use ellipsis in my writing?   An ellipsis can be used for different purposes and can be very useful in your writing.  It can be used to show a word or words that have been removed from a sentence or quote.  Example: ‘The space station has a cracked window… dangerous.’ Here, ‘this is very dangerous’ has been removed and replaced by an ellipsis and only the word 'dangerous'.  When a character finishes a sentence in their head, or their thought trails off.  Example: If your grown-ups ask you if you have tidied your room, you might reply, “Well I was going to…”. Here, the ellipsis has finished the sentence and replaced “but I haven’t”.  To create suspense by adding a pause before the end of the sentence.  Example: ‘The hero saved the day, for now…’ </vt:lpstr>
      <vt:lpstr>             Watch the clip of the Iron Man.</vt:lpstr>
      <vt:lpstr>Can I use direct and indirect speech and punctuate it properly?  Watch the BBC Bitesize clip.  </vt:lpstr>
      <vt:lpstr>PowerPoint Presentation</vt:lpstr>
      <vt:lpstr>PowerPoint Presentation</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77</cp:revision>
  <dcterms:created xsi:type="dcterms:W3CDTF">2021-01-08T11:27:35Z</dcterms:created>
  <dcterms:modified xsi:type="dcterms:W3CDTF">2021-01-27T13:55:13Z</dcterms:modified>
</cp:coreProperties>
</file>