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7" r:id="rId5"/>
    <p:sldId id="268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0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9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6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0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7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6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47E85-4E35-4214-9666-FD4C1699C3FA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76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bbc.co.uk/iplayer/episode/b09kkt1k/the-highway-ra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10040984" cy="2387600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Letterjoin-Air Plus 8" panose="02000805000000020003" pitchFamily="50" charset="0"/>
              </a:rPr>
              <a:t>Friday 29</a:t>
            </a:r>
            <a:r>
              <a:rPr lang="en-GB" sz="5400" baseline="30000" dirty="0" smtClean="0">
                <a:latin typeface="Letterjoin-Air Plus 8" panose="02000805000000020003" pitchFamily="50" charset="0"/>
              </a:rPr>
              <a:t>th</a:t>
            </a:r>
            <a:r>
              <a:rPr lang="en-GB" sz="5400" dirty="0" smtClean="0">
                <a:latin typeface="Letterjoin-Air Plus 8" panose="02000805000000020003" pitchFamily="50" charset="0"/>
              </a:rPr>
              <a:t> January 2021</a:t>
            </a:r>
            <a:endParaRPr lang="en-GB" sz="54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English tasks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4632" y="3509963"/>
            <a:ext cx="34290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Can you knock  our socks off with your neat writing?</a:t>
            </a:r>
            <a:br>
              <a:rPr lang="en-GB" dirty="0" smtClean="0">
                <a:latin typeface="Letterjoin-Air Plus 8" panose="02000805000000020003" pitchFamily="50" charset="0"/>
              </a:rPr>
            </a:b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309" cy="4892743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Now that you have practised your letters on </a:t>
            </a:r>
            <a:r>
              <a:rPr lang="en-GB" sz="4500" dirty="0" err="1" smtClean="0">
                <a:latin typeface="Letterjoin-Air Plus 8" panose="02000805000000020003" pitchFamily="50" charset="0"/>
              </a:rPr>
              <a:t>letterjoin</a:t>
            </a:r>
            <a:r>
              <a:rPr lang="en-GB" sz="4500" dirty="0" smtClean="0">
                <a:latin typeface="Letterjoin-Air Plus 8" panose="02000805000000020003" pitchFamily="50" charset="0"/>
              </a:rPr>
              <a:t> can you practise on a piece of paper? 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Can you send a picture of your writing to </a:t>
            </a:r>
            <a:r>
              <a:rPr lang="en-GB" sz="4500" dirty="0" smtClean="0">
                <a:latin typeface="Letterjoin-Air Plus 8" panose="02000805000000020003" pitchFamily="50" charset="0"/>
              </a:rPr>
              <a:t>us</a:t>
            </a:r>
            <a:r>
              <a:rPr lang="en-GB" sz="4500" dirty="0" smtClean="0">
                <a:latin typeface="Letterjoin-Air Plus 8" panose="02000805000000020003" pitchFamily="50" charset="0"/>
              </a:rPr>
              <a:t>?</a:t>
            </a:r>
            <a:endParaRPr lang="en-GB" sz="4500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dirty="0">
              <a:latin typeface="Letter-join Plus 8" panose="02000505000000020003" pitchFamily="50" charset="0"/>
            </a:endParaRPr>
          </a:p>
          <a:p>
            <a:pPr marL="0" lvl="0" indent="0" algn="ctr">
              <a:buNone/>
            </a:pPr>
            <a:endParaRPr lang="en-US" altLang="en-US" dirty="0">
              <a:latin typeface="Letter-join Plus 8" panose="020005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3801" y="5313430"/>
            <a:ext cx="1294603" cy="140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6226"/>
            <a:ext cx="9144000" cy="895350"/>
          </a:xfrm>
        </p:spPr>
        <p:txBody>
          <a:bodyPr>
            <a:normAutofit/>
          </a:bodyPr>
          <a:lstStyle/>
          <a:p>
            <a:r>
              <a:rPr lang="en-GB" sz="4800" u="sng" dirty="0" smtClean="0">
                <a:latin typeface="Letterjoin-Air Plus 8" panose="02000805000000020003" pitchFamily="50" charset="0"/>
              </a:rPr>
              <a:t>Writing Tasks</a:t>
            </a:r>
            <a:endParaRPr lang="en-GB" sz="4800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333500"/>
            <a:ext cx="9144000" cy="2447925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This week we are reading 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The Highway </a:t>
            </a:r>
            <a:r>
              <a:rPr lang="en-GB" dirty="0">
                <a:latin typeface="Letterjoin-Air Plus 8" panose="02000805000000020003" pitchFamily="50" charset="0"/>
              </a:rPr>
              <a:t>R</a:t>
            </a:r>
            <a:r>
              <a:rPr lang="en-GB" dirty="0" smtClean="0">
                <a:latin typeface="Letterjoin-Air Plus 8" panose="02000805000000020003" pitchFamily="50" charset="0"/>
              </a:rPr>
              <a:t>at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by Julia Donaldson.</a:t>
            </a: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Can you watch the film version of this story using the link below?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57006" y="43598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www.bbc.co.uk/iplayer/episode/b09kkt1k/the-highway-rat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5" name="Picture 2" descr="BBC One - The Highway Ra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3411" y="4821533"/>
            <a:ext cx="2669177" cy="150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37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853441"/>
            <a:ext cx="10515600" cy="1341120"/>
          </a:xfrm>
        </p:spPr>
        <p:txBody>
          <a:bodyPr/>
          <a:lstStyle/>
          <a:p>
            <a:r>
              <a:rPr lang="en-GB" u="sng" dirty="0" smtClean="0">
                <a:latin typeface="Letterjoin-Air Plus 8" panose="02000805000000020003" pitchFamily="50" charset="0"/>
              </a:rPr>
              <a:t>Writing task</a:t>
            </a:r>
            <a:endParaRPr lang="en-GB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508069"/>
            <a:ext cx="10515600" cy="3581581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Letter-join Plus 8" panose="02000505000000020003" pitchFamily="50" charset="0"/>
              </a:rPr>
              <a:t>Today we need to do a special job to help the Highway Rat.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latin typeface="Letter-join Plus 8" panose="02000505000000020003" pitchFamily="50" charset="0"/>
              </a:rPr>
              <a:t>He has thought very carefully about his behaviour and knows that he wats to put things right. He wants to write a special letter to all of the animals to say sorry but he does not know how to write!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  <a:latin typeface="Letter-join Plus 8" panose="02000505000000020003" pitchFamily="50" charset="0"/>
              </a:rPr>
              <a:t>Can we write one for him?</a:t>
            </a:r>
            <a:endParaRPr lang="en-GB" dirty="0">
              <a:solidFill>
                <a:schemeClr val="tx1"/>
              </a:solidFill>
              <a:latin typeface="Letter-join Plus 8" panose="02000505000000020003" pitchFamily="50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37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513806"/>
            <a:ext cx="10515600" cy="1323703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Letterjoin-Air Plus 8" panose="02000805000000020003" pitchFamily="50" charset="0"/>
              </a:rPr>
              <a:t>Remember to set your letter out clearly and correctly. </a:t>
            </a:r>
            <a:br>
              <a:rPr lang="en-GB" sz="2800" dirty="0" smtClean="0">
                <a:latin typeface="Letterjoin-Air Plus 8" panose="02000805000000020003" pitchFamily="50" charset="0"/>
              </a:rPr>
            </a:br>
            <a:r>
              <a:rPr lang="en-GB" sz="2800" dirty="0">
                <a:latin typeface="Letterjoin-Air Plus 8" panose="02000805000000020003" pitchFamily="50" charset="0"/>
              </a:rPr>
              <a:t/>
            </a:r>
            <a:br>
              <a:rPr lang="en-GB" sz="2800" dirty="0">
                <a:latin typeface="Letterjoin-Air Plus 8" panose="02000805000000020003" pitchFamily="50" charset="0"/>
              </a:rPr>
            </a:br>
            <a:r>
              <a:rPr lang="en-GB" sz="2800" dirty="0" smtClean="0">
                <a:latin typeface="Letterjoin-Air Plus 8" panose="02000805000000020003" pitchFamily="50" charset="0"/>
              </a:rPr>
              <a:t>We start a letter with Dear…..   And end it with From….</a:t>
            </a:r>
            <a:endParaRPr lang="en-GB" sz="2800" dirty="0">
              <a:latin typeface="Letterjoin-Air Plus 8" panose="02000805000000020003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3248297"/>
            <a:ext cx="10537371" cy="237744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Letterjoin-Air Plus 8" panose="02000805000000020003" pitchFamily="50" charset="0"/>
              </a:rPr>
              <a:t>Remember to do your neatest writing. </a:t>
            </a:r>
          </a:p>
          <a:p>
            <a:r>
              <a:rPr lang="en-GB" dirty="0" smtClean="0">
                <a:solidFill>
                  <a:schemeClr val="tx1"/>
                </a:solidFill>
                <a:latin typeface="Letterjoin-Air Plus 8" panose="02000805000000020003" pitchFamily="50" charset="0"/>
              </a:rPr>
              <a:t>What might the Highway Rat want to say to all of the animals?</a:t>
            </a:r>
            <a:endParaRPr lang="en-GB" dirty="0">
              <a:solidFill>
                <a:schemeClr val="tx1"/>
              </a:solidFill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8425" y="1028700"/>
            <a:ext cx="84772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Letterjoin-Air Plus 8" panose="02000805000000020003" pitchFamily="50" charset="0"/>
              </a:rPr>
              <a:t>Remember </a:t>
            </a:r>
            <a:r>
              <a:rPr lang="en-GB" sz="2400" dirty="0" smtClean="0">
                <a:latin typeface="Letterjoin-Air Plus 8" panose="02000805000000020003" pitchFamily="50" charset="0"/>
              </a:rPr>
              <a:t>we </a:t>
            </a:r>
            <a:r>
              <a:rPr lang="en-GB" sz="2400" dirty="0" smtClean="0">
                <a:latin typeface="Letterjoin-Air Plus 8" panose="02000805000000020003" pitchFamily="50" charset="0"/>
              </a:rPr>
              <a:t>love </a:t>
            </a:r>
            <a:r>
              <a:rPr lang="en-GB" sz="2400" dirty="0" smtClean="0">
                <a:latin typeface="Letterjoin-Air Plus 8" panose="02000805000000020003" pitchFamily="50" charset="0"/>
              </a:rPr>
              <a:t>to see your work:</a:t>
            </a:r>
          </a:p>
          <a:p>
            <a:endParaRPr lang="en-GB" sz="2400" dirty="0" smtClean="0">
              <a:latin typeface="Letterjoin-Air Plus 8" panose="02000805000000020003" pitchFamily="50" charset="0"/>
            </a:endParaRPr>
          </a:p>
          <a:p>
            <a:r>
              <a:rPr lang="en-GB" sz="2400" dirty="0" smtClean="0">
                <a:latin typeface="Letterjoin-Air Plus 8" panose="02000805000000020003" pitchFamily="50" charset="0"/>
              </a:rPr>
              <a:t>you </a:t>
            </a:r>
            <a:r>
              <a:rPr lang="en-GB" sz="2400" dirty="0" smtClean="0">
                <a:latin typeface="Letterjoin-Air Plus 8" panose="02000805000000020003" pitchFamily="50" charset="0"/>
              </a:rPr>
              <a:t>can write on paper and send a picture to </a:t>
            </a:r>
            <a:r>
              <a:rPr lang="en-GB" sz="2400" dirty="0" smtClean="0">
                <a:latin typeface="Letterjoin-Air Plus 8" panose="02000805000000020003" pitchFamily="50" charset="0"/>
              </a:rPr>
              <a:t>us!</a:t>
            </a: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24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endParaRPr lang="en-US" altLang="en-US" sz="2400" dirty="0" smtClean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pPr lvl="0"/>
            <a:endParaRPr lang="en-US" altLang="en-US" sz="24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endParaRPr lang="en-GB" sz="2400" dirty="0">
              <a:latin typeface="Letterjoin-Air Plus 8" panose="02000805000000020003" pitchFamily="50" charset="0"/>
            </a:endParaRPr>
          </a:p>
        </p:txBody>
      </p:sp>
      <p:pic>
        <p:nvPicPr>
          <p:cNvPr id="2054" name="Picture 6" descr="The Highway Rat: a preachy tale about eating in moderation that's NOT in the  Christmas spiri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0301" y="4388361"/>
            <a:ext cx="3682728" cy="207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39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198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Letter-join Plus 8</vt:lpstr>
      <vt:lpstr>Letterjoin-Air Plus 8</vt:lpstr>
      <vt:lpstr>Office Theme</vt:lpstr>
      <vt:lpstr>Friday 29th January 2021</vt:lpstr>
      <vt:lpstr>Can you knock  our socks off with your neat writing? </vt:lpstr>
      <vt:lpstr>Writing Tasks</vt:lpstr>
      <vt:lpstr>Writing task</vt:lpstr>
      <vt:lpstr>Remember to set your letter out clearly and correctly.   We start a letter with Dear…..   And end it with From….</vt:lpstr>
      <vt:lpstr>PowerPoint Presentation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11th January 2021</dc:title>
  <dc:creator>s.hiley</dc:creator>
  <cp:lastModifiedBy>Lara Crawford</cp:lastModifiedBy>
  <cp:revision>44</cp:revision>
  <dcterms:created xsi:type="dcterms:W3CDTF">2021-01-10T15:35:41Z</dcterms:created>
  <dcterms:modified xsi:type="dcterms:W3CDTF">2021-01-28T14:25:30Z</dcterms:modified>
</cp:coreProperties>
</file>