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5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9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9DFC-1B9D-415E-AF2F-1D7B877F00C2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lay.ttrockstars.com/auth/school/studen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2/week-10-measurement-money/" TargetMode="External"/><Relationship Id="rId2" Type="http://schemas.openxmlformats.org/officeDocument/2006/relationships/hyperlink" Target="https://whiterosemaths.com/homelearning/summer-archive/year-1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urplemash.com/sch/worth-bd2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Fri</a:t>
            </a:r>
            <a:r>
              <a:rPr lang="en-US" dirty="0" smtClean="0"/>
              <a:t>day 29-01-21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621279"/>
            <a:ext cx="1023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start the week with some tables.</a:t>
            </a:r>
          </a:p>
          <a:p>
            <a:r>
              <a:rPr lang="en-US" dirty="0" smtClean="0"/>
              <a:t> </a:t>
            </a:r>
            <a:r>
              <a:rPr lang="en-US" dirty="0" err="1"/>
              <a:t>Practise</a:t>
            </a:r>
            <a:r>
              <a:rPr lang="en-US" dirty="0"/>
              <a:t> your times tables for 15 minutes on Times Tables </a:t>
            </a:r>
            <a:r>
              <a:rPr lang="en-US" dirty="0" err="1"/>
              <a:t>Rockstars</a:t>
            </a:r>
            <a:r>
              <a:rPr lang="en-US" dirty="0"/>
              <a:t> , click on the link and use your login and password. If you have forgotten these email </a:t>
            </a:r>
            <a:r>
              <a:rPr lang="en-US" dirty="0" err="1" smtClean="0"/>
              <a:t>Mrs</a:t>
            </a:r>
            <a:r>
              <a:rPr lang="en-US" dirty="0" smtClean="0"/>
              <a:t>  Grant. </a:t>
            </a:r>
          </a:p>
          <a:p>
            <a:r>
              <a:rPr lang="en-US" dirty="0" smtClean="0">
                <a:hlinkClick r:id="rId2"/>
              </a:rPr>
              <a:t> http://play.ttrockstars.com/auth/school/student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Times Table Rock Stars | Thomlinson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2" y="438694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/>
        </p:nvSpPr>
        <p:spPr>
          <a:xfrm>
            <a:off x="2926081" y="1132114"/>
            <a:ext cx="8151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Letter-join Plus 8" panose="02000505000000020003" pitchFamily="50" charset="0"/>
              <a:hlinkClick r:id="rId2"/>
            </a:endParaRPr>
          </a:p>
          <a:p>
            <a:r>
              <a:rPr lang="en-US" sz="2400" dirty="0" smtClean="0">
                <a:latin typeface="Letter-join Plus 8" panose="02000505000000020003" pitchFamily="50" charset="0"/>
              </a:rPr>
              <a:t>Watch Lesson  Counting money, notes. </a:t>
            </a:r>
            <a:endParaRPr lang="en-US" sz="2400" dirty="0">
              <a:latin typeface="Letter-join Plus 8" panose="02000505000000020003" pitchFamily="50" charset="0"/>
            </a:endParaRPr>
          </a:p>
          <a:p>
            <a:r>
              <a:rPr lang="en-US" sz="2400" dirty="0" smtClean="0">
                <a:latin typeface="Letter-join Plus 8" panose="02000505000000020003" pitchFamily="50" charset="0"/>
                <a:hlinkClick r:id="rId3"/>
              </a:rPr>
              <a:t>https://whiterosemaths.com/homelearning/year-2/week-10-measurement-money/</a:t>
            </a:r>
            <a:endParaRPr lang="en-US" sz="2400" dirty="0" smtClean="0">
              <a:latin typeface="Letter-join Plus 8" panose="02000505000000020003" pitchFamily="50" charset="0"/>
            </a:endParaRPr>
          </a:p>
          <a:p>
            <a:endParaRPr lang="en-US" sz="2400" dirty="0">
              <a:latin typeface="Letter-join Plus 8" panose="02000505000000020003" pitchFamily="50" charset="0"/>
            </a:endParaRPr>
          </a:p>
          <a:p>
            <a:r>
              <a:rPr lang="en-US" sz="2400" dirty="0" smtClean="0">
                <a:latin typeface="Letter-join Plus 8" panose="02000505000000020003" pitchFamily="50" charset="0"/>
              </a:rPr>
              <a:t>Then do the work sheets. They are on the website or if you go on </a:t>
            </a:r>
            <a:r>
              <a:rPr lang="en-US" sz="2400" dirty="0" smtClean="0">
                <a:solidFill>
                  <a:srgbClr val="7030A0"/>
                </a:solidFill>
                <a:latin typeface="Letter-join Plus 8" panose="02000505000000020003" pitchFamily="50" charset="0"/>
              </a:rPr>
              <a:t>Purple Mash 2Dos  y</a:t>
            </a:r>
            <a:r>
              <a:rPr lang="en-US" sz="2400" dirty="0" smtClean="0">
                <a:latin typeface="Letter-join Plus 8" panose="02000505000000020003" pitchFamily="50" charset="0"/>
              </a:rPr>
              <a:t>ou should be able to type onto the sheets. </a:t>
            </a:r>
          </a:p>
          <a:p>
            <a:r>
              <a:rPr lang="en-US" sz="2400" dirty="0" smtClean="0">
                <a:latin typeface="Letter-join Plus 8" panose="02000505000000020003" pitchFamily="50" charset="0"/>
                <a:hlinkClick r:id="rId4"/>
              </a:rPr>
              <a:t>https://www.purplemash.com/sch/worth-bd22</a:t>
            </a:r>
            <a:endParaRPr lang="en-US" sz="2400" dirty="0">
              <a:latin typeface="Letter-join Plus 8" panose="020005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" y="252548"/>
            <a:ext cx="2255521" cy="22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855" y="60960"/>
            <a:ext cx="4899003" cy="67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63" y="117404"/>
            <a:ext cx="4865712" cy="3392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85" y="3326084"/>
            <a:ext cx="4744484" cy="32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268" y="94341"/>
            <a:ext cx="5340790" cy="303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05" y="3268181"/>
            <a:ext cx="5944115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83" y="243840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etter-join Plus 8" panose="02000505000000020003" pitchFamily="50" charset="0"/>
              </a:rPr>
              <a:t>Friday Challenge. </a:t>
            </a:r>
            <a:endParaRPr lang="en-US" sz="2400" dirty="0">
              <a:latin typeface="Letter-join Plus 8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50509"/>
              </p:ext>
            </p:extLst>
          </p:nvPr>
        </p:nvGraphicFramePr>
        <p:xfrm>
          <a:off x="7463246" y="1157309"/>
          <a:ext cx="4180116" cy="3929982"/>
        </p:xfrm>
        <a:graphic>
          <a:graphicData uri="http://schemas.openxmlformats.org/drawingml/2006/table">
            <a:tbl>
              <a:tblPr firstRow="1" firstCol="1" bandRow="1"/>
              <a:tblGrid>
                <a:gridCol w="4180116">
                  <a:extLst>
                    <a:ext uri="{9D8B030D-6E8A-4147-A177-3AD203B41FA5}">
                      <a16:colId xmlns:a16="http://schemas.microsoft.com/office/drawing/2014/main" val="2443845970"/>
                    </a:ext>
                  </a:extLst>
                </a:gridCol>
              </a:tblGrid>
              <a:tr h="392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09046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0" y="991564"/>
            <a:ext cx="5944115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31" y="705654"/>
            <a:ext cx="6858692" cy="46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92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Times New Roman</vt:lpstr>
      <vt:lpstr>Office Theme</vt:lpstr>
      <vt:lpstr>Maths  Friday 29-01-21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 Monday 11-01-21</dc:title>
  <dc:creator>s.Grant</dc:creator>
  <cp:lastModifiedBy>s.Grant</cp:lastModifiedBy>
  <cp:revision>26</cp:revision>
  <dcterms:created xsi:type="dcterms:W3CDTF">2021-01-10T12:41:55Z</dcterms:created>
  <dcterms:modified xsi:type="dcterms:W3CDTF">2021-01-27T16:29:51Z</dcterms:modified>
</cp:coreProperties>
</file>