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3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E44B3-824D-4CBC-A1B0-38343D134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25C45-AED9-4134-9689-62939A018B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3B045-6DB9-4D69-82DE-06F846E2E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F505D-390D-49C4-A3A4-1D22AA6D3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D089F-1A13-42D9-8F47-8476ECEF4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86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E740A-333A-4F93-BEF0-E4CE472F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131DF-5D61-4E4C-A95D-6DE78BAD3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8ECF3-129E-4D64-A51C-EAC486495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ABCD8-3BE1-43E8-8A3A-9CBF0EC3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3CBD2-71A8-4A6C-ADB1-4C6473621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1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DA43A-E5F4-49A5-966B-2A4D16685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480CD-5958-4465-9BFE-5F05134F8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0FCCC-DA07-4DBC-8D44-81EB53971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A5F2C-FA67-41E7-BB41-805D40C19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6346F-9B93-4010-8251-27C364AFA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223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4C54F-9105-4D64-9168-E12017607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A5BE1-F0E6-4EE9-857E-BF8404603D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FB399-CA85-4CE6-A170-03FDF23766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F8D3C-5922-4BED-95C2-67BCC6FEC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7D332-3007-4EBD-A375-FB7056B10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D5555-D053-495A-9726-5E7566AD3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261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312F-B1F3-4C64-8E97-9AD55EAB6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059B6-54C9-4572-B8AF-78F44E011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B7035-81A6-4BB1-9CA7-8D6F64433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F52481-871F-4199-9EB0-0F0073A6E6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E916B0-85A6-4CB0-8349-1B6DF2E075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0E6890-9925-447B-A6C2-2DC420E44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7B63EC-8362-4C09-8D83-027E74FB5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D9600C-EA1A-4267-A2FF-E605551D6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61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34C53-9839-4F33-A3C3-0228E7733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950DFB-34EB-422E-BB43-E581DEBFE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D7AA41-8DC9-4828-9C3D-B3C3AA8CA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9A6C91-C18E-4D72-A9F7-D00344618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05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98E638-94D3-40A5-8BE5-4D487D54F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105C5F-C162-491E-9936-3DB4FBBC4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7B417-C702-4D7C-A7B6-2BBDB188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861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FE6F8-6E3A-4314-A273-F16EEDA4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921EB-4D1E-4115-89FB-35CF1EE22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913EE5-B1EB-48DF-B85C-38CF405878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81545-45C6-4D86-A062-7D0A47BC3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8F66CD-B4F5-42E4-B302-966661B0A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957D0F-DC78-49D4-8D3E-5308EBC4C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30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4A16F-2C22-4A97-BFC4-68EEFD6B3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7FF4C-E24A-4F67-9C4A-EFEEF0849F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8020B7-9389-4FB7-AA52-824093FA3F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277680-FB85-4DE6-9321-D77937204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D78A0-B998-40BF-8F79-6FBBC4B8B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0F2CF-EFFF-419F-B807-5048CC9B1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68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33845-07B3-4041-995E-871EF04D6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D4AF77-A82B-4FBD-A6FF-71D8740A22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0336C-A09D-4904-836E-2029B76E7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25E0B-02DE-477C-9EED-537CF6AA6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93A5D-BB09-42F7-B3BD-F3F75D568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65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C0EAB8-5570-4393-A8D5-C280AE6FC9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A8C7CE-9D1B-4D0B-9238-D6D052CFC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55872-B339-4235-B574-7B9D2511E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29761-A92C-464A-B11E-9FB94B464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94D7E-204E-4493-A999-DA38F84EE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3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F161AF-A3DD-41CB-ABD6-6725A2237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C134A-0D14-4618-8535-F319BC22B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A75BD-9ABD-4813-A282-F01BFC56F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6293C-E9D6-4E73-815C-F1582E4DF16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6FC72-CE69-40C9-B53C-B8017E43E5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B74E2-B57F-4E11-A192-70A5B3F840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D5296-F85C-447D-A837-964B8AD8B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4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pmarks.co.uk/time/teaching-cloc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CE663-1933-4B8C-B2F3-3B5262B8A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5015" y="1209822"/>
            <a:ext cx="9144000" cy="3376246"/>
          </a:xfrm>
        </p:spPr>
        <p:txBody>
          <a:bodyPr>
            <a:normAutofit/>
          </a:bodyPr>
          <a:lstStyle/>
          <a:p>
            <a:r>
              <a:rPr lang="en-GB" sz="7500" dirty="0">
                <a:latin typeface="Letter-join Plus 8" panose="02000505000000020003" pitchFamily="50" charset="0"/>
              </a:rPr>
              <a:t>Mathematics</a:t>
            </a:r>
            <a:r>
              <a:rPr lang="en-GB" dirty="0">
                <a:latin typeface="Letter-join Plus 8" panose="02000505000000020003" pitchFamily="50" charset="0"/>
              </a:rPr>
              <a:t> </a:t>
            </a:r>
            <a:br>
              <a:rPr lang="en-GB" dirty="0">
                <a:latin typeface="Letter-join Plus 8" panose="02000505000000020003" pitchFamily="50" charset="0"/>
              </a:rPr>
            </a:br>
            <a:r>
              <a:rPr lang="en-GB" dirty="0">
                <a:latin typeface="Letter-join Plus 8" panose="02000505000000020003" pitchFamily="50" charset="0"/>
              </a:rPr>
              <a:t>Thursday </a:t>
            </a:r>
            <a:br>
              <a:rPr lang="en-GB" dirty="0">
                <a:latin typeface="Letter-join Plus 8" panose="02000505000000020003" pitchFamily="50" charset="0"/>
              </a:rPr>
            </a:br>
            <a:r>
              <a:rPr lang="en-GB" dirty="0">
                <a:latin typeface="Letter-join Plus 8" panose="02000505000000020003" pitchFamily="50" charset="0"/>
              </a:rPr>
              <a:t>28.01.21</a:t>
            </a:r>
          </a:p>
        </p:txBody>
      </p:sp>
    </p:spTree>
    <p:extLst>
      <p:ext uri="{BB962C8B-B14F-4D97-AF65-F5344CB8AC3E}">
        <p14:creationId xmlns:p14="http://schemas.microsoft.com/office/powerpoint/2010/main" val="59361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E7C4126-3EEE-4733-B447-24A4B881EE34}"/>
              </a:ext>
            </a:extLst>
          </p:cNvPr>
          <p:cNvSpPr/>
          <p:nvPr/>
        </p:nvSpPr>
        <p:spPr>
          <a:xfrm>
            <a:off x="848139" y="571334"/>
            <a:ext cx="10177669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500" dirty="0">
                <a:latin typeface="Letter-join Plus 8" panose="02000505000000020003" pitchFamily="50" charset="0"/>
              </a:rPr>
              <a:t>Starter: (15 minutes)</a:t>
            </a:r>
            <a:br>
              <a:rPr lang="en-GB" sz="4500" dirty="0">
                <a:latin typeface="Letter-join Plus 8" panose="02000505000000020003" pitchFamily="50" charset="0"/>
              </a:rPr>
            </a:br>
            <a:endParaRPr lang="en-GB" sz="4500" dirty="0">
              <a:latin typeface="Letter-join Plus 8" panose="02000505000000020003" pitchFamily="50" charset="0"/>
            </a:endParaRPr>
          </a:p>
          <a:p>
            <a:pPr algn="ctr"/>
            <a:r>
              <a:rPr lang="en-GB" sz="4500" dirty="0">
                <a:latin typeface="Letter-join Plus 8" panose="02000505000000020003" pitchFamily="50" charset="0"/>
              </a:rPr>
              <a:t>I have uploaded a maths starter onto </a:t>
            </a:r>
            <a:r>
              <a:rPr lang="en-GB" sz="4500" dirty="0" err="1">
                <a:latin typeface="Letter-join Plus 8" panose="02000505000000020003" pitchFamily="50" charset="0"/>
              </a:rPr>
              <a:t>Purplemash</a:t>
            </a:r>
            <a:r>
              <a:rPr lang="en-GB" sz="4500" dirty="0">
                <a:latin typeface="Letter-join Plus 8" panose="02000505000000020003" pitchFamily="50" charset="0"/>
              </a:rPr>
              <a:t>. The activity is in a word document with text boxes. Type your answer into the text boxes, save the document and upload it to </a:t>
            </a:r>
            <a:r>
              <a:rPr lang="en-GB" sz="4500" dirty="0" err="1">
                <a:latin typeface="Letter-join Plus 8" panose="02000505000000020003" pitchFamily="50" charset="0"/>
              </a:rPr>
              <a:t>Purplemash</a:t>
            </a:r>
            <a:r>
              <a:rPr lang="en-GB" sz="4500" dirty="0">
                <a:latin typeface="Letter-join Plus 8" panose="02000505000000020003" pitchFamily="50" charset="0"/>
              </a:rPr>
              <a:t>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1482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8788B-A189-4C45-9E00-FBB166283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E4694-868E-4896-9D3A-27E709992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Letter-join Plus 8" panose="02000505000000020003" pitchFamily="50" charset="0"/>
              </a:rPr>
              <a:t>This week we are focusing on learning to tell the time.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dirty="0">
                <a:latin typeface="Letter-join Plus 8" panose="02000505000000020003" pitchFamily="50" charset="0"/>
              </a:rPr>
              <a:t>Today we are focusing on 12 and 24 hour clocks. We are going to read, write and convert between 12 and 24 hour clocks. </a:t>
            </a:r>
          </a:p>
          <a:p>
            <a:endParaRPr lang="en-GB" dirty="0">
              <a:latin typeface="Letter-join Plus 8" panose="02000505000000020003" pitchFamily="50" charset="0"/>
            </a:endParaRPr>
          </a:p>
          <a:p>
            <a:r>
              <a:rPr lang="en-GB" u="sng" dirty="0">
                <a:latin typeface="Letter-join Plus 8" panose="02000505000000020003" pitchFamily="50" charset="0"/>
              </a:rPr>
              <a:t>Parents</a:t>
            </a:r>
            <a:r>
              <a:rPr lang="en-GB" dirty="0">
                <a:latin typeface="Letter-join Plus 8" panose="02000505000000020003" pitchFamily="50" charset="0"/>
              </a:rPr>
              <a:t>:</a:t>
            </a:r>
          </a:p>
          <a:p>
            <a:r>
              <a:rPr lang="en-GB" dirty="0">
                <a:latin typeface="Letter-join Plus 8" panose="02000505000000020003" pitchFamily="50" charset="0"/>
                <a:hlinkClick r:id="rId2"/>
              </a:rPr>
              <a:t>https://www.topmarks.co.uk/time/teaching-clock</a:t>
            </a:r>
            <a:r>
              <a:rPr lang="en-GB" dirty="0">
                <a:latin typeface="Letter-join Plus 8" panose="02000505000000020003" pitchFamily="50" charset="0"/>
              </a:rPr>
              <a:t> using the clock on here is a good way to help teach your child to tell the time. </a:t>
            </a:r>
          </a:p>
        </p:txBody>
      </p:sp>
    </p:spTree>
    <p:extLst>
      <p:ext uri="{BB962C8B-B14F-4D97-AF65-F5344CB8AC3E}">
        <p14:creationId xmlns:p14="http://schemas.microsoft.com/office/powerpoint/2010/main" val="220237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83F55-73D8-4AAE-A2D9-812E57F47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pic>
        <p:nvPicPr>
          <p:cNvPr id="3" name="12 and 24 hour clocks">
            <a:hlinkClick r:id="" action="ppaction://media"/>
            <a:extLst>
              <a:ext uri="{FF2B5EF4-FFF2-40B4-BE49-F238E27FC236}">
                <a16:creationId xmlns:a16="http://schemas.microsoft.com/office/drawing/2014/main" id="{9E1F7B79-B51B-4AD7-A44F-B527B688528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53354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82141-B981-468A-85A6-C634F93D3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5855"/>
            <a:ext cx="10515600" cy="1325563"/>
          </a:xfrm>
        </p:spPr>
        <p:txBody>
          <a:bodyPr/>
          <a:lstStyle/>
          <a:p>
            <a:r>
              <a:rPr lang="en-GB" u="sng" dirty="0">
                <a:latin typeface="Letter-join Plus 8" panose="02000505000000020003" pitchFamily="50" charset="0"/>
              </a:rPr>
              <a:t>Here are some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B33E7-21D3-4F77-A8F2-B23EB2EB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1825625"/>
            <a:ext cx="11168270" cy="4351338"/>
          </a:xfrm>
        </p:spPr>
        <p:txBody>
          <a:bodyPr/>
          <a:lstStyle/>
          <a:p>
            <a:r>
              <a:rPr lang="de-DE" dirty="0">
                <a:latin typeface="Letter-join Plus 8" panose="02000505000000020003" pitchFamily="50" charset="0"/>
                <a:cs typeface="Leelawadee UI Semilight" panose="020B0402040204020203" pitchFamily="34" charset="-34"/>
              </a:rPr>
              <a:t>14:36 = 2:36pm     02:12 = 2:12am</a:t>
            </a:r>
          </a:p>
          <a:p>
            <a:r>
              <a:rPr lang="de-DE" dirty="0">
                <a:latin typeface="Letter-join Plus 8" panose="02000505000000020003" pitchFamily="50" charset="0"/>
                <a:cs typeface="Leelawadee UI Semilight" panose="020B0402040204020203" pitchFamily="34" charset="-34"/>
              </a:rPr>
              <a:t>09:24 = 9:24am     17:48 = 5:48pm</a:t>
            </a:r>
          </a:p>
          <a:p>
            <a:r>
              <a:rPr lang="de-DE" dirty="0">
                <a:latin typeface="Letter-join Plus 8" panose="02000505000000020003" pitchFamily="50" charset="0"/>
                <a:cs typeface="Leelawadee UI Semilight" panose="020B0402040204020203" pitchFamily="34" charset="-34"/>
              </a:rPr>
              <a:t>00:45 = 12:45am     12:15 = 12:15pm</a:t>
            </a:r>
          </a:p>
          <a:p>
            <a:r>
              <a:rPr lang="de-DE" dirty="0">
                <a:latin typeface="Letter-join Plus 8" panose="02000505000000020003" pitchFamily="50" charset="0"/>
                <a:cs typeface="Leelawadee UI Semilight" panose="020B0402040204020203" pitchFamily="34" charset="-34"/>
              </a:rPr>
              <a:t>20:36 = 8:36pm     23:56 = 11:56pm</a:t>
            </a:r>
          </a:p>
          <a:p>
            <a:endParaRPr lang="en-GB" dirty="0"/>
          </a:p>
        </p:txBody>
      </p:sp>
      <p:pic>
        <p:nvPicPr>
          <p:cNvPr id="1026" name="Picture 2" descr="the 24 hour clock image">
            <a:extLst>
              <a:ext uri="{FF2B5EF4-FFF2-40B4-BE49-F238E27FC236}">
                <a16:creationId xmlns:a16="http://schemas.microsoft.com/office/drawing/2014/main" id="{FD3550E6-08A8-42A0-9F42-ABA4AFA0B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509" y="587099"/>
            <a:ext cx="5207690" cy="542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252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9DD20-42DE-4578-93C1-EF7C81D50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48" y="92420"/>
            <a:ext cx="10515600" cy="1325563"/>
          </a:xfrm>
        </p:spPr>
        <p:txBody>
          <a:bodyPr/>
          <a:lstStyle/>
          <a:p>
            <a:r>
              <a:rPr lang="en-GB" dirty="0">
                <a:latin typeface="Letter-join Plus 8" panose="02000505000000020003" pitchFamily="50" charset="0"/>
              </a:rPr>
              <a:t>All work is uploaded to </a:t>
            </a:r>
            <a:r>
              <a:rPr lang="en-GB" dirty="0" err="1">
                <a:latin typeface="Letter-join Plus 8" panose="02000505000000020003" pitchFamily="50" charset="0"/>
              </a:rPr>
              <a:t>purplemash</a:t>
            </a:r>
            <a:r>
              <a:rPr lang="en-GB" dirty="0">
                <a:latin typeface="Letter-join Plus 8" panose="02000505000000020003" pitchFamily="50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6853B-6CC6-46D6-AA42-5F0D931B6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6" y="1417983"/>
            <a:ext cx="11741426" cy="5181600"/>
          </a:xfrm>
        </p:spPr>
        <p:txBody>
          <a:bodyPr>
            <a:normAutofit/>
          </a:bodyPr>
          <a:lstStyle/>
          <a:p>
            <a:pPr algn="ctr"/>
            <a:r>
              <a:rPr lang="en-GB" sz="4500" dirty="0">
                <a:latin typeface="Letter-join Plus 8" panose="02000505000000020003" pitchFamily="50" charset="0"/>
              </a:rPr>
              <a:t>Group 1 and 2: ‘Maths group 1 and 2 Thursday’</a:t>
            </a:r>
          </a:p>
          <a:p>
            <a:pPr marL="0" indent="0" algn="ctr">
              <a:buNone/>
            </a:pPr>
            <a:endParaRPr lang="en-GB" sz="4500" dirty="0">
              <a:latin typeface="Letter-join Plus 8" panose="02000505000000020003" pitchFamily="50" charset="0"/>
            </a:endParaRPr>
          </a:p>
          <a:p>
            <a:pPr algn="ctr"/>
            <a:r>
              <a:rPr lang="en-GB" sz="4500" dirty="0">
                <a:latin typeface="Letter-join Plus 8" panose="02000505000000020003" pitchFamily="50" charset="0"/>
              </a:rPr>
              <a:t>Group 3: ‘Maths group 3 Thursday’</a:t>
            </a:r>
          </a:p>
          <a:p>
            <a:pPr algn="ctr"/>
            <a:endParaRPr lang="en-GB" sz="4500" dirty="0">
              <a:latin typeface="Letter-join Plus 8" panose="02000505000000020003" pitchFamily="50" charset="0"/>
            </a:endParaRPr>
          </a:p>
          <a:p>
            <a:endParaRPr lang="en-GB" dirty="0">
              <a:latin typeface="Letter-join Plus 8" panose="02000505000000020003" pitchFamily="50" charset="0"/>
            </a:endParaRPr>
          </a:p>
          <a:p>
            <a:endParaRPr lang="en-GB" dirty="0">
              <a:latin typeface="Letter-join Plus 8" panose="02000505000000020003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539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195</Words>
  <Application>Microsoft Office PowerPoint</Application>
  <PresentationFormat>Widescreen</PresentationFormat>
  <Paragraphs>20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Leelawadee UI Semilight</vt:lpstr>
      <vt:lpstr>Letter-join Plus 8</vt:lpstr>
      <vt:lpstr>Office Theme</vt:lpstr>
      <vt:lpstr>Mathematics  Thursday  28.01.21</vt:lpstr>
      <vt:lpstr>PowerPoint Presentation</vt:lpstr>
      <vt:lpstr>PowerPoint Presentation</vt:lpstr>
      <vt:lpstr>Video </vt:lpstr>
      <vt:lpstr>Here are some example</vt:lpstr>
      <vt:lpstr>All work is uploaded to purplemash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Mathematics  Monday  11.01.21</dc:title>
  <dc:creator>r.Metcalf@wvdomain.local</dc:creator>
  <cp:lastModifiedBy>r.Metcalf@wvdomain.local</cp:lastModifiedBy>
  <cp:revision>27</cp:revision>
  <dcterms:created xsi:type="dcterms:W3CDTF">2021-01-08T09:16:46Z</dcterms:created>
  <dcterms:modified xsi:type="dcterms:W3CDTF">2021-01-27T12:00:02Z</dcterms:modified>
</cp:coreProperties>
</file>