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2" r:id="rId5"/>
    <p:sldId id="263" r:id="rId6"/>
    <p:sldId id="264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E44B3-824D-4CBC-A1B0-38343D134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D25C45-AED9-4134-9689-62939A018B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3B045-6DB9-4D69-82DE-06F846E2E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2F505D-390D-49C4-A3A4-1D22AA6D3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BD089F-1A13-42D9-8F47-8476ECEF4D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986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E740A-333A-4F93-BEF0-E4CE472F1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131DF-5D61-4E4C-A95D-6DE78BAD31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88ECF3-129E-4D64-A51C-EAC4864958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3ABCD8-3BE1-43E8-8A3A-9CBF0EC3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3CBD2-71A8-4A6C-ADB1-4C6473621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18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DA43A-E5F4-49A5-966B-2A4D16685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D480CD-5958-4465-9BFE-5F05134F83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0FCCC-DA07-4DBC-8D44-81EB53971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6A5F2C-FA67-41E7-BB41-805D40C19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F6346F-9B93-4010-8251-27C364AFA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223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4C54F-9105-4D64-9168-E120176078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A5BE1-F0E6-4EE9-857E-BF8404603D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7FB399-CA85-4CE6-A170-03FDF23766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4F8D3C-5922-4BED-95C2-67BCC6FEC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67D332-3007-4EBD-A375-FB7056B10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2D5555-D053-495A-9726-5E7566AD3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261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C312F-B1F3-4C64-8E97-9AD55EAB6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0059B6-54C9-4572-B8AF-78F44E0115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DB7035-81A6-4BB1-9CA7-8D6F64433B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F52481-871F-4199-9EB0-0F0073A6E6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E916B0-85A6-4CB0-8349-1B6DF2E075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0E6890-9925-447B-A6C2-2DC420E44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7B63EC-8362-4C09-8D83-027E74FB51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D9600C-EA1A-4267-A2FF-E605551D6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6167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34C53-9839-4F33-A3C3-0228E7733E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950DFB-34EB-422E-BB43-E581DEBFE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D7AA41-8DC9-4828-9C3D-B3C3AA8CA8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9A6C91-C18E-4D72-A9F7-D00344618E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3055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98E638-94D3-40A5-8BE5-4D487D54F6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105C5F-C162-491E-9936-3DB4FBBC4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27B417-C702-4D7C-A7B6-2BBDB188C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861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FE6F8-6E3A-4314-A273-F16EEDA4B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921EB-4D1E-4115-89FB-35CF1EE22C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913EE5-B1EB-48DF-B85C-38CF405878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81545-45C6-4D86-A062-7D0A47BC3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8F66CD-B4F5-42E4-B302-966661B0A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957D0F-DC78-49D4-8D3E-5308EBC4C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030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4A16F-2C22-4A97-BFC4-68EEFD6B3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77FF4C-E24A-4F67-9C4A-EFEEF0849F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8020B7-9389-4FB7-AA52-824093FA3F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277680-FB85-4DE6-9321-D77937204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0D78A0-B998-40BF-8F79-6FBBC4B8B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40F2CF-EFFF-419F-B807-5048CC9B1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368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33845-07B3-4041-995E-871EF04D6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D4AF77-A82B-4FBD-A6FF-71D8740A22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E0336C-A09D-4904-836E-2029B76E7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225E0B-02DE-477C-9EED-537CF6AA6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493A5D-BB09-42F7-B3BD-F3F75D5684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6657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AC0EAB8-5570-4393-A8D5-C280AE6FC9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A8C7CE-9D1B-4D0B-9238-D6D052CFC1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55872-B339-4235-B574-7B9D2511E8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529761-A92C-464A-B11E-9FB94B464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E94D7E-204E-4493-A999-DA38F84EE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338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F161AF-A3DD-41CB-ABD6-6725A2237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CC134A-0D14-4618-8535-F319BC22BD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7A75BD-9ABD-4813-A282-F01BFC56F6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36293C-E9D6-4E73-815C-F1582E4DF16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D6FC72-CE69-40C9-B53C-B8017E43E5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BB74E2-B57F-4E11-A192-70A5B3F840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640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play.ttrockstars.com/auth/school/student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opmarks.co.uk/time/teaching-cloc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CE663-1933-4B8C-B2F3-3B5262B8A2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35015" y="1209822"/>
            <a:ext cx="9144000" cy="3376246"/>
          </a:xfrm>
        </p:spPr>
        <p:txBody>
          <a:bodyPr>
            <a:normAutofit/>
          </a:bodyPr>
          <a:lstStyle/>
          <a:p>
            <a:r>
              <a:rPr lang="en-GB" sz="7500" dirty="0">
                <a:latin typeface="Letter-join Plus 8" panose="02000505000000020003" pitchFamily="50" charset="0"/>
              </a:rPr>
              <a:t>Mathematics</a:t>
            </a:r>
            <a:r>
              <a:rPr lang="en-GB" dirty="0">
                <a:latin typeface="Letter-join Plus 8" panose="02000505000000020003" pitchFamily="50" charset="0"/>
              </a:rPr>
              <a:t> </a:t>
            </a:r>
            <a:br>
              <a:rPr lang="en-GB" dirty="0">
                <a:latin typeface="Letter-join Plus 8" panose="02000505000000020003" pitchFamily="50" charset="0"/>
              </a:rPr>
            </a:br>
            <a:r>
              <a:rPr lang="en-GB" dirty="0">
                <a:latin typeface="Letter-join Plus 8" panose="02000505000000020003" pitchFamily="50" charset="0"/>
              </a:rPr>
              <a:t>Tuesday </a:t>
            </a:r>
            <a:br>
              <a:rPr lang="en-GB" dirty="0">
                <a:latin typeface="Letter-join Plus 8" panose="02000505000000020003" pitchFamily="50" charset="0"/>
              </a:rPr>
            </a:br>
            <a:r>
              <a:rPr lang="en-GB" dirty="0">
                <a:latin typeface="Letter-join Plus 8" panose="02000505000000020003" pitchFamily="50" charset="0"/>
              </a:rPr>
              <a:t>26.01.21</a:t>
            </a:r>
          </a:p>
        </p:txBody>
      </p:sp>
    </p:spTree>
    <p:extLst>
      <p:ext uri="{BB962C8B-B14F-4D97-AF65-F5344CB8AC3E}">
        <p14:creationId xmlns:p14="http://schemas.microsoft.com/office/powerpoint/2010/main" val="593614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E7C4126-3EEE-4733-B447-24A4B881EE34}"/>
              </a:ext>
            </a:extLst>
          </p:cNvPr>
          <p:cNvSpPr/>
          <p:nvPr/>
        </p:nvSpPr>
        <p:spPr>
          <a:xfrm>
            <a:off x="1007165" y="1459230"/>
            <a:ext cx="10177669" cy="39395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500" dirty="0">
                <a:latin typeface="Letter-join Plus 8" panose="02000505000000020003" pitchFamily="50" charset="0"/>
              </a:rPr>
              <a:t>Starter: (15 minutes)</a:t>
            </a:r>
            <a:br>
              <a:rPr lang="en-GB" sz="4500" dirty="0">
                <a:latin typeface="Letter-join Plus 8" panose="02000505000000020003" pitchFamily="50" charset="0"/>
              </a:rPr>
            </a:br>
            <a:r>
              <a:rPr lang="en-GB" sz="4500" dirty="0" err="1">
                <a:latin typeface="Letter-join Plus 8" panose="02000505000000020003" pitchFamily="50" charset="0"/>
              </a:rPr>
              <a:t>Timestable</a:t>
            </a:r>
            <a:r>
              <a:rPr lang="en-GB" sz="4500" dirty="0">
                <a:latin typeface="Letter-join Plus 8" panose="02000505000000020003" pitchFamily="50" charset="0"/>
              </a:rPr>
              <a:t> </a:t>
            </a:r>
            <a:r>
              <a:rPr lang="en-GB" sz="4500" dirty="0" err="1">
                <a:latin typeface="Letter-join Plus 8" panose="02000505000000020003" pitchFamily="50" charset="0"/>
              </a:rPr>
              <a:t>Rockstars</a:t>
            </a:r>
            <a:r>
              <a:rPr lang="en-GB" sz="4500" dirty="0">
                <a:latin typeface="Letter-join Plus 8" panose="02000505000000020003" pitchFamily="50" charset="0"/>
              </a:rPr>
              <a:t> </a:t>
            </a:r>
            <a:br>
              <a:rPr lang="en-GB" sz="3200" dirty="0">
                <a:latin typeface="Letter-join Plus 8" panose="02000505000000020003" pitchFamily="50" charset="0"/>
              </a:rPr>
            </a:br>
            <a:br>
              <a:rPr lang="en-GB" sz="3200" dirty="0">
                <a:latin typeface="Letter-join Plus 8" panose="02000505000000020003" pitchFamily="50" charset="0"/>
              </a:rPr>
            </a:br>
            <a:r>
              <a:rPr lang="en-GB" sz="3200" dirty="0">
                <a:latin typeface="Letter-join Plus 8" panose="02000505000000020003" pitchFamily="50" charset="0"/>
                <a:hlinkClick r:id="rId2"/>
              </a:rPr>
              <a:t>https://play.ttrockstars.com/auth/school/student</a:t>
            </a:r>
            <a:r>
              <a:rPr lang="en-GB" sz="3200" dirty="0">
                <a:latin typeface="Letter-join Plus 8" panose="02000505000000020003" pitchFamily="50" charset="0"/>
              </a:rPr>
              <a:t> </a:t>
            </a:r>
            <a:br>
              <a:rPr lang="en-GB" sz="3200" dirty="0">
                <a:latin typeface="Letter-join Plus 8" panose="02000505000000020003" pitchFamily="50" charset="0"/>
              </a:rPr>
            </a:br>
            <a:br>
              <a:rPr lang="en-GB" sz="3200" dirty="0">
                <a:latin typeface="Letter-join Plus 8" panose="02000505000000020003" pitchFamily="50" charset="0"/>
              </a:rPr>
            </a:br>
            <a:r>
              <a:rPr lang="en-GB" sz="3200" dirty="0">
                <a:latin typeface="Letter-join Plus 8" panose="02000505000000020003" pitchFamily="50" charset="0"/>
              </a:rPr>
              <a:t>If you need your log in details please email me r.metcalf@worthvalleyprimary.co.uk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014828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E4694-868E-4896-9D3A-27E709992F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043" y="530087"/>
            <a:ext cx="11661913" cy="5752893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Letter-join Plus 8" panose="02000505000000020003" pitchFamily="50" charset="0"/>
              </a:rPr>
              <a:t>This week we are focusing on learning to tell the time using analogue and digital forms.</a:t>
            </a:r>
          </a:p>
          <a:p>
            <a:endParaRPr lang="en-GB" dirty="0">
              <a:latin typeface="Letter-join Plus 8" panose="02000505000000020003" pitchFamily="50" charset="0"/>
            </a:endParaRPr>
          </a:p>
          <a:p>
            <a:r>
              <a:rPr lang="en-GB" dirty="0">
                <a:latin typeface="Letter-join Plus 8" panose="02000505000000020003" pitchFamily="50" charset="0"/>
              </a:rPr>
              <a:t>We are going to convert analogue times to digital times. When a clock face shows 2 o clock we need to learn that this is 02:00 on a digital clock. </a:t>
            </a:r>
          </a:p>
          <a:p>
            <a:endParaRPr lang="en-GB" dirty="0">
              <a:latin typeface="Letter-join Plus 8" panose="02000505000000020003" pitchFamily="50" charset="0"/>
            </a:endParaRPr>
          </a:p>
          <a:p>
            <a:r>
              <a:rPr lang="en-GB" dirty="0">
                <a:latin typeface="Letter-join Plus 8" panose="02000505000000020003" pitchFamily="50" charset="0"/>
              </a:rPr>
              <a:t>A digital clock has 4 digits – half past 4 would be 04:30</a:t>
            </a:r>
          </a:p>
          <a:p>
            <a:endParaRPr lang="en-GB" dirty="0">
              <a:latin typeface="Letter-join Plus 8" panose="02000505000000020003" pitchFamily="50" charset="0"/>
            </a:endParaRPr>
          </a:p>
          <a:p>
            <a:r>
              <a:rPr lang="en-GB" u="sng" dirty="0">
                <a:latin typeface="Letter-join Plus 8" panose="02000505000000020003" pitchFamily="50" charset="0"/>
              </a:rPr>
              <a:t>Parents</a:t>
            </a:r>
            <a:r>
              <a:rPr lang="en-GB" dirty="0">
                <a:latin typeface="Letter-join Plus 8" panose="02000505000000020003" pitchFamily="50" charset="0"/>
              </a:rPr>
              <a:t>: </a:t>
            </a:r>
          </a:p>
          <a:p>
            <a:r>
              <a:rPr lang="en-GB" dirty="0">
                <a:latin typeface="Letter-join Plus 8" panose="02000505000000020003" pitchFamily="50" charset="0"/>
                <a:hlinkClick r:id="rId2"/>
              </a:rPr>
              <a:t>https://www.topmarks.co.uk/time/teaching-clock</a:t>
            </a:r>
            <a:r>
              <a:rPr lang="en-GB" dirty="0">
                <a:latin typeface="Letter-join Plus 8" panose="02000505000000020003" pitchFamily="50" charset="0"/>
              </a:rPr>
              <a:t> using the clock on here is a good way to help teach your child to tell the time. There is a digital and analogue clock to help children to convert between these times.  </a:t>
            </a:r>
          </a:p>
        </p:txBody>
      </p:sp>
    </p:spTree>
    <p:extLst>
      <p:ext uri="{BB962C8B-B14F-4D97-AF65-F5344CB8AC3E}">
        <p14:creationId xmlns:p14="http://schemas.microsoft.com/office/powerpoint/2010/main" val="2202379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83F55-73D8-4AAE-A2D9-812E57F479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</a:t>
            </a:r>
          </a:p>
        </p:txBody>
      </p:sp>
      <p:pic>
        <p:nvPicPr>
          <p:cNvPr id="3" name="20210125_104647">
            <a:hlinkClick r:id="" action="ppaction://media"/>
            <a:extLst>
              <a:ext uri="{FF2B5EF4-FFF2-40B4-BE49-F238E27FC236}">
                <a16:creationId xmlns:a16="http://schemas.microsoft.com/office/drawing/2014/main" id="{A57D3387-2921-4B47-959A-691FBCC64EE8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7263" y="1825625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val="533547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6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009BA-2C42-4156-91AE-CB224D1A8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</a:t>
            </a:r>
          </a:p>
        </p:txBody>
      </p:sp>
      <p:pic>
        <p:nvPicPr>
          <p:cNvPr id="3" name="20210125_105018">
            <a:hlinkClick r:id="" action="ppaction://media"/>
            <a:extLst>
              <a:ext uri="{FF2B5EF4-FFF2-40B4-BE49-F238E27FC236}">
                <a16:creationId xmlns:a16="http://schemas.microsoft.com/office/drawing/2014/main" id="{9213F13A-5979-4127-BC10-D80D81D344F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7263" y="1825625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val="3469956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1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38CFB-9592-4103-AF38-4EA2B4B26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20210125_105158">
            <a:hlinkClick r:id="" action="ppaction://media"/>
            <a:extLst>
              <a:ext uri="{FF2B5EF4-FFF2-40B4-BE49-F238E27FC236}">
                <a16:creationId xmlns:a16="http://schemas.microsoft.com/office/drawing/2014/main" id="{DBE40C2F-1FE0-4C06-91A3-C242C8AE0DC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7263" y="1825625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val="395797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3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9DD20-42DE-4578-93C1-EF7C81D50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etter-join Plus 8" panose="02000505000000020003" pitchFamily="50" charset="0"/>
              </a:rPr>
              <a:t>All work is uploaded to </a:t>
            </a:r>
            <a:r>
              <a:rPr lang="en-GB" dirty="0" err="1">
                <a:latin typeface="Letter-join Plus 8" panose="02000505000000020003" pitchFamily="50" charset="0"/>
              </a:rPr>
              <a:t>purplemash</a:t>
            </a:r>
            <a:r>
              <a:rPr lang="en-GB" dirty="0">
                <a:latin typeface="Letter-join Plus 8" panose="02000505000000020003" pitchFamily="50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46853B-6CC6-46D6-AA42-5F0D931B60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Letter-join Plus 8" panose="02000505000000020003" pitchFamily="50" charset="0"/>
              </a:rPr>
              <a:t>Group 1&amp;2: convert the analogue clocks to digital by drawing the arrows and writing the time in the boxes. </a:t>
            </a:r>
          </a:p>
          <a:p>
            <a:r>
              <a:rPr lang="en-GB" dirty="0">
                <a:latin typeface="Letter-join Plus 8" panose="02000505000000020003" pitchFamily="50" charset="0"/>
              </a:rPr>
              <a:t>Your work is called ‘Digital clocks Tuesday group 1 and 2’.</a:t>
            </a:r>
          </a:p>
          <a:p>
            <a:r>
              <a:rPr lang="en-GB" dirty="0">
                <a:latin typeface="Letter-join Plus 8" panose="02000505000000020003" pitchFamily="50" charset="0"/>
              </a:rPr>
              <a:t>Group 3: your work is called ‘Digital clocks Tuesday group 3’.</a:t>
            </a:r>
          </a:p>
          <a:p>
            <a:endParaRPr lang="en-GB" dirty="0">
              <a:latin typeface="Letter-join Plus 8" panose="02000505000000020003" pitchFamily="50" charset="0"/>
            </a:endParaRPr>
          </a:p>
          <a:p>
            <a:r>
              <a:rPr lang="en-GB" dirty="0">
                <a:latin typeface="Letter-join Plus 8" panose="02000505000000020003" pitchFamily="50" charset="0"/>
              </a:rPr>
              <a:t>All children can play the online games below once they have completed their worksheet. </a:t>
            </a:r>
          </a:p>
        </p:txBody>
      </p:sp>
    </p:spTree>
    <p:extLst>
      <p:ext uri="{BB962C8B-B14F-4D97-AF65-F5344CB8AC3E}">
        <p14:creationId xmlns:p14="http://schemas.microsoft.com/office/powerpoint/2010/main" val="6305394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464</TotalTime>
  <Words>233</Words>
  <Application>Microsoft Office PowerPoint</Application>
  <PresentationFormat>Widescreen</PresentationFormat>
  <Paragraphs>18</Paragraphs>
  <Slides>7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Letter-join Plus 8</vt:lpstr>
      <vt:lpstr>Office Theme</vt:lpstr>
      <vt:lpstr>Mathematics  Tuesday  26.01.21</vt:lpstr>
      <vt:lpstr>PowerPoint Presentation</vt:lpstr>
      <vt:lpstr>PowerPoint Presentation</vt:lpstr>
      <vt:lpstr>Video </vt:lpstr>
      <vt:lpstr>Video </vt:lpstr>
      <vt:lpstr>PowerPoint Presentation</vt:lpstr>
      <vt:lpstr>All work is uploaded to purplemash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Mathematics  Monday  11.01.21</dc:title>
  <dc:creator>r.Metcalf@wvdomain.local</dc:creator>
  <cp:lastModifiedBy>r.Metcalf@wvdomain.local</cp:lastModifiedBy>
  <cp:revision>23</cp:revision>
  <dcterms:created xsi:type="dcterms:W3CDTF">2021-01-08T09:16:46Z</dcterms:created>
  <dcterms:modified xsi:type="dcterms:W3CDTF">2021-01-25T10:59:45Z</dcterms:modified>
</cp:coreProperties>
</file>