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97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64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634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12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015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065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147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594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220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4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198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106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lassroom.thenational.academy/lessons/to-revise-angles-chjkg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Maths 2</a:t>
            </a:r>
            <a:br>
              <a:rPr lang="en-GB" dirty="0" smtClean="0"/>
            </a:br>
            <a:r>
              <a:rPr lang="en-GB" dirty="0" smtClean="0"/>
              <a:t>28/01/2021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8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 on Shape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 smtClean="0"/>
              <a:t>Did you remember all about 3D shapes?</a:t>
            </a:r>
          </a:p>
          <a:p>
            <a:r>
              <a:rPr lang="en-GB" dirty="0" smtClean="0"/>
              <a:t>What does 3D mean?</a:t>
            </a:r>
          </a:p>
          <a:p>
            <a:r>
              <a:rPr lang="en-GB" dirty="0" smtClean="0"/>
              <a:t>Can you name the properties of different shapes? Think about the number of sides, length of sides and angles.</a:t>
            </a:r>
          </a:p>
          <a:p>
            <a:r>
              <a:rPr lang="en-GB" dirty="0" smtClean="0"/>
              <a:t>Names of these shapes?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58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Shape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LC: Can I recognise angles as a property of a shape and description of a turn?</a:t>
            </a:r>
          </a:p>
          <a:p>
            <a:endParaRPr lang="en-GB" dirty="0"/>
          </a:p>
          <a:p>
            <a:r>
              <a:rPr lang="en-GB" dirty="0" smtClean="0"/>
              <a:t>Click on the link below to watch the video and take </a:t>
            </a:r>
            <a:r>
              <a:rPr lang="en-GB" dirty="0"/>
              <a:t>the quizzes </a:t>
            </a: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classroom.thenational.academy/lessons/to-revise-angles-chjkgr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Then try the worksheets as a </a:t>
            </a:r>
            <a:r>
              <a:rPr lang="en-GB" dirty="0" smtClean="0">
                <a:solidFill>
                  <a:srgbClr val="7030A0"/>
                </a:solidFill>
              </a:rPr>
              <a:t>2Do Purple Mash </a:t>
            </a:r>
            <a:r>
              <a:rPr lang="en-GB" dirty="0" smtClean="0"/>
              <a:t>task called</a:t>
            </a:r>
          </a:p>
          <a:p>
            <a:r>
              <a:rPr lang="en-GB" dirty="0" smtClean="0">
                <a:solidFill>
                  <a:srgbClr val="7030A0"/>
                </a:solidFill>
              </a:rPr>
              <a:t>Maths 2 Thurs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67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94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Maths 2 28/01/2021</vt:lpstr>
      <vt:lpstr>Recap on Shape</vt:lpstr>
      <vt:lpstr>Shape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 2 12/01/2021</dc:title>
  <dc:creator>Ed Tiffany</dc:creator>
  <cp:lastModifiedBy>Ed Tiffany</cp:lastModifiedBy>
  <cp:revision>10</cp:revision>
  <dcterms:created xsi:type="dcterms:W3CDTF">2021-01-11T22:16:31Z</dcterms:created>
  <dcterms:modified xsi:type="dcterms:W3CDTF">2021-01-23T18:11:42Z</dcterms:modified>
</cp:coreProperties>
</file>