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9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4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63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2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1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065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47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9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2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98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52A66-96D0-4A29-9C22-AC2FE0F3C09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AB748-1657-45A1-9A6A-F3CBA625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0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thenational.academy/lessons/to-draw-2-d-shapes-based-on-their-properties-6xgk2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Maths 2</a:t>
            </a:r>
            <a:br>
              <a:rPr lang="en-GB" dirty="0" smtClean="0"/>
            </a:br>
            <a:r>
              <a:rPr lang="en-GB" dirty="0" smtClean="0"/>
              <a:t>26/01/2021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Jot down all you know about shape</a:t>
            </a:r>
          </a:p>
          <a:p>
            <a:endParaRPr lang="en-GB" dirty="0" smtClean="0"/>
          </a:p>
          <a:p>
            <a:r>
              <a:rPr lang="en-GB" dirty="0" smtClean="0"/>
              <a:t>What shapes do you know?</a:t>
            </a:r>
          </a:p>
          <a:p>
            <a:r>
              <a:rPr lang="en-GB" dirty="0" smtClean="0"/>
              <a:t>How many sides have they? </a:t>
            </a:r>
          </a:p>
          <a:p>
            <a:r>
              <a:rPr lang="en-GB" dirty="0" smtClean="0"/>
              <a:t>Angles?</a:t>
            </a:r>
          </a:p>
          <a:p>
            <a:r>
              <a:rPr lang="en-GB" dirty="0" smtClean="0"/>
              <a:t>Type of lines? </a:t>
            </a:r>
          </a:p>
          <a:p>
            <a:r>
              <a:rPr lang="en-GB" dirty="0" smtClean="0"/>
              <a:t>Are lines equal?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33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will have learnt this in Year 3 but I want to know what you know before we move on!</a:t>
            </a:r>
          </a:p>
          <a:p>
            <a:endParaRPr lang="en-GB" dirty="0"/>
          </a:p>
          <a:p>
            <a:r>
              <a:rPr lang="en-GB" dirty="0" smtClean="0"/>
              <a:t>Today I want to know if you can draw2D shapes so grab a pencil and paper please!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58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LC: Can I draw 2D shapes?</a:t>
            </a:r>
          </a:p>
          <a:p>
            <a:endParaRPr lang="en-GB" dirty="0"/>
          </a:p>
          <a:p>
            <a:r>
              <a:rPr lang="en-GB" dirty="0" smtClean="0"/>
              <a:t>Click on the link below to watch the video and take the </a:t>
            </a:r>
            <a:r>
              <a:rPr lang="en-GB" dirty="0"/>
              <a:t>quizzes </a:t>
            </a: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classroom.thenational.academy/lessons/to-draw-2-d-shapes-based-on-their-properties-6xgk2c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Then try the worksheets as a </a:t>
            </a:r>
            <a:r>
              <a:rPr lang="en-GB" dirty="0" smtClean="0">
                <a:solidFill>
                  <a:srgbClr val="7030A0"/>
                </a:solidFill>
              </a:rPr>
              <a:t>2Do Purple Mash </a:t>
            </a:r>
            <a:r>
              <a:rPr lang="en-GB" dirty="0" smtClean="0"/>
              <a:t>task called</a:t>
            </a:r>
          </a:p>
          <a:p>
            <a:r>
              <a:rPr lang="en-GB" dirty="0" smtClean="0">
                <a:solidFill>
                  <a:srgbClr val="7030A0"/>
                </a:solidFill>
              </a:rPr>
              <a:t>Maths 2 Tues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67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111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Maths 2 26/01/2021</vt:lpstr>
      <vt:lpstr>Shape</vt:lpstr>
      <vt:lpstr>Shape</vt:lpstr>
      <vt:lpstr>Shape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2 12/01/2021</dc:title>
  <dc:creator>Ed Tiffany</dc:creator>
  <cp:lastModifiedBy>Ed Tiffany</cp:lastModifiedBy>
  <cp:revision>8</cp:revision>
  <dcterms:created xsi:type="dcterms:W3CDTF">2021-01-11T22:16:31Z</dcterms:created>
  <dcterms:modified xsi:type="dcterms:W3CDTF">2021-01-23T18:00:45Z</dcterms:modified>
</cp:coreProperties>
</file>