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9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4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34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12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15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6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47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94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2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98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52A66-96D0-4A29-9C22-AC2FE0F3C09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AB748-1657-45A1-9A6A-F3CBA625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0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thenational.academy/lessons/to-describe-the-properties-of-3d-shapes-cdjkg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Maths 2</a:t>
            </a:r>
            <a:br>
              <a:rPr lang="en-GB" dirty="0" smtClean="0"/>
            </a:br>
            <a:r>
              <a:rPr lang="en-GB" dirty="0" smtClean="0"/>
              <a:t>27/01/2021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on Shape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Did you remember all about 2D shapes?</a:t>
            </a:r>
          </a:p>
          <a:p>
            <a:r>
              <a:rPr lang="en-GB" dirty="0" smtClean="0"/>
              <a:t>What does 2D mean?</a:t>
            </a:r>
          </a:p>
          <a:p>
            <a:r>
              <a:rPr lang="en-GB" dirty="0" smtClean="0"/>
              <a:t>Can you name the properties of different shapes? Think about the number of sides, length of sides and angles.</a:t>
            </a:r>
          </a:p>
          <a:p>
            <a:r>
              <a:rPr lang="en-GB" dirty="0" smtClean="0"/>
              <a:t>Names of these shapes?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8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LC: Can I describe, recognise and make 3D shapes?</a:t>
            </a:r>
          </a:p>
          <a:p>
            <a:endParaRPr lang="en-GB" dirty="0"/>
          </a:p>
          <a:p>
            <a:r>
              <a:rPr lang="en-GB" dirty="0" smtClean="0"/>
              <a:t>Click on the link below to watch the video and take </a:t>
            </a:r>
            <a:r>
              <a:rPr lang="en-GB" dirty="0"/>
              <a:t>the quizzes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classroom.thenational.academy/lessons/to-describe-the-properties-of-3d-shapes-cdjkgd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Then try the worksheets as a </a:t>
            </a:r>
            <a:r>
              <a:rPr lang="en-GB" dirty="0" smtClean="0">
                <a:solidFill>
                  <a:srgbClr val="7030A0"/>
                </a:solidFill>
              </a:rPr>
              <a:t>2Do Purple Mash </a:t>
            </a:r>
            <a:r>
              <a:rPr lang="en-GB" dirty="0" smtClean="0"/>
              <a:t>task called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Maths 2 Weds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7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88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Maths 2 27/01/2021</vt:lpstr>
      <vt:lpstr>Recap on Shape</vt:lpstr>
      <vt:lpstr>Shape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2 12/01/2021</dc:title>
  <dc:creator>Ed Tiffany</dc:creator>
  <cp:lastModifiedBy>Ed Tiffany</cp:lastModifiedBy>
  <cp:revision>9</cp:revision>
  <dcterms:created xsi:type="dcterms:W3CDTF">2021-01-11T22:16:31Z</dcterms:created>
  <dcterms:modified xsi:type="dcterms:W3CDTF">2021-01-23T18:08:42Z</dcterms:modified>
</cp:coreProperties>
</file>