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4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83189-272F-4373-8B46-981AF4348296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1147A-524F-43DD-8CDF-D7CA82BBE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863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83189-272F-4373-8B46-981AF4348296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1147A-524F-43DD-8CDF-D7CA82BBE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576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83189-272F-4373-8B46-981AF4348296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1147A-524F-43DD-8CDF-D7CA82BBE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296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83189-272F-4373-8B46-981AF4348296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1147A-524F-43DD-8CDF-D7CA82BBE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803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83189-272F-4373-8B46-981AF4348296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1147A-524F-43DD-8CDF-D7CA82BBE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587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83189-272F-4373-8B46-981AF4348296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1147A-524F-43DD-8CDF-D7CA82BBE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362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83189-272F-4373-8B46-981AF4348296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1147A-524F-43DD-8CDF-D7CA82BBE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114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83189-272F-4373-8B46-981AF4348296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1147A-524F-43DD-8CDF-D7CA82BBE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40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83189-272F-4373-8B46-981AF4348296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1147A-524F-43DD-8CDF-D7CA82BBE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147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83189-272F-4373-8B46-981AF4348296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1147A-524F-43DD-8CDF-D7CA82BBE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717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83189-272F-4373-8B46-981AF4348296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1147A-524F-43DD-8CDF-D7CA82BBE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479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83189-272F-4373-8B46-981AF4348296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1147A-524F-43DD-8CDF-D7CA82BBE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722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ttrockstars.com/" TargetMode="External"/><Relationship Id="rId2" Type="http://schemas.openxmlformats.org/officeDocument/2006/relationships/hyperlink" Target="http://www.timestables.co.uk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classroom.thenational.academy/lessons/rounding-decimals-part-1-crvk6c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9600" dirty="0" smtClean="0"/>
              <a:t>Maths</a:t>
            </a: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7200" dirty="0" smtClean="0"/>
              <a:t>29/01/21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86163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Times </a:t>
            </a:r>
            <a:r>
              <a:rPr lang="en-GB" dirty="0" smtClean="0"/>
              <a:t>Tables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Use </a:t>
            </a:r>
            <a:r>
              <a:rPr lang="en-GB" dirty="0" smtClean="0">
                <a:hlinkClick r:id="rId2"/>
              </a:rPr>
              <a:t>www.timestables.co.uk</a:t>
            </a:r>
            <a:r>
              <a:rPr lang="en-GB" dirty="0" smtClean="0"/>
              <a:t> </a:t>
            </a:r>
            <a:r>
              <a:rPr lang="en-GB" dirty="0" smtClean="0"/>
              <a:t>and </a:t>
            </a:r>
            <a:r>
              <a:rPr lang="en-GB" dirty="0" smtClean="0">
                <a:hlinkClick r:id="rId3"/>
              </a:rPr>
              <a:t>https</a:t>
            </a:r>
            <a:r>
              <a:rPr lang="en-GB" dirty="0">
                <a:hlinkClick r:id="rId3"/>
              </a:rPr>
              <a:t>://ttrockstars.com</a:t>
            </a:r>
            <a:r>
              <a:rPr lang="en-GB" dirty="0" smtClean="0">
                <a:hlinkClick r:id="rId3"/>
              </a:rPr>
              <a:t>/</a:t>
            </a:r>
            <a:r>
              <a:rPr lang="en-GB" dirty="0" smtClean="0"/>
              <a:t> to practise your 8 times table and maybe have a go at a different one?</a:t>
            </a:r>
          </a:p>
          <a:p>
            <a:r>
              <a:rPr lang="en-GB" dirty="0" smtClean="0"/>
              <a:t>For example, if you are practising the 4 times table, then challenge yourself to the 6s!</a:t>
            </a:r>
            <a:endParaRPr lang="en-GB" dirty="0" smtClean="0"/>
          </a:p>
          <a:p>
            <a:r>
              <a:rPr lang="en-GB" dirty="0" smtClean="0"/>
              <a:t>Spend 15-20 </a:t>
            </a:r>
            <a:r>
              <a:rPr lang="en-GB" dirty="0" smtClean="0"/>
              <a:t>minutes on this </a:t>
            </a:r>
            <a:r>
              <a:rPr lang="en-GB" dirty="0" smtClean="0"/>
              <a:t>exercise today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988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Warm-up </a:t>
            </a:r>
            <a:r>
              <a:rPr lang="en-GB" dirty="0" smtClean="0"/>
              <a:t> -  try 6 questions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402080"/>
            <a:ext cx="10515600" cy="5216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9040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Recap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Yesterday </a:t>
            </a:r>
            <a:r>
              <a:rPr lang="en-US" dirty="0"/>
              <a:t>we </a:t>
            </a:r>
            <a:r>
              <a:rPr lang="en-US" dirty="0" smtClean="0"/>
              <a:t>learnt how to convert some common fractions into decimals and vice versa (the opposite or inverse)</a:t>
            </a:r>
            <a:endParaRPr lang="en-US" dirty="0" smtClean="0"/>
          </a:p>
          <a:p>
            <a:r>
              <a:rPr lang="en-GB" dirty="0" smtClean="0">
                <a:solidFill>
                  <a:srgbClr val="0070C0"/>
                </a:solidFill>
              </a:rPr>
              <a:t>Tenths</a:t>
            </a:r>
            <a:r>
              <a:rPr lang="en-GB" dirty="0" smtClean="0"/>
              <a:t> are when we divide a whole into 10 equal parts. </a:t>
            </a:r>
            <a:r>
              <a:rPr lang="en-GB" dirty="0" smtClean="0">
                <a:solidFill>
                  <a:srgbClr val="00B050"/>
                </a:solidFill>
              </a:rPr>
              <a:t>Hundredths</a:t>
            </a:r>
            <a:r>
              <a:rPr lang="en-GB" dirty="0" smtClean="0"/>
              <a:t> </a:t>
            </a:r>
            <a:r>
              <a:rPr lang="en-GB" dirty="0" smtClean="0"/>
              <a:t>are when we divide 1 whole into a hundred equal parts. You can </a:t>
            </a:r>
            <a:r>
              <a:rPr lang="en-GB" dirty="0" smtClean="0"/>
              <a:t>write tenths and hundredths as </a:t>
            </a:r>
            <a:r>
              <a:rPr lang="en-GB" dirty="0" smtClean="0"/>
              <a:t>fractions or decimals</a:t>
            </a:r>
            <a:endParaRPr lang="en-US" dirty="0" smtClean="0"/>
          </a:p>
          <a:p>
            <a:r>
              <a:rPr lang="en-GB" dirty="0" smtClean="0"/>
              <a:t>Here are some </a:t>
            </a:r>
            <a:r>
              <a:rPr lang="en-GB" i="1" dirty="0" smtClean="0"/>
              <a:t>commands</a:t>
            </a:r>
            <a:r>
              <a:rPr lang="en-GB" dirty="0" smtClean="0"/>
              <a:t> </a:t>
            </a:r>
            <a:r>
              <a:rPr lang="en-GB" dirty="0" smtClean="0"/>
              <a:t>which you can answer in your head, or using pen and paper</a:t>
            </a:r>
          </a:p>
          <a:p>
            <a:endParaRPr lang="en-GB" dirty="0"/>
          </a:p>
          <a:p>
            <a:r>
              <a:rPr lang="en-GB" dirty="0" smtClean="0">
                <a:solidFill>
                  <a:srgbClr val="FF0000"/>
                </a:solidFill>
              </a:rPr>
              <a:t>Write ½ as a decimal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Write 0.4 as a fraction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Write 0.25 as a fraction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Write ¾ as a decimal</a:t>
            </a:r>
            <a:endParaRPr lang="en-GB" dirty="0" smtClean="0">
              <a:solidFill>
                <a:srgbClr val="FF0000"/>
              </a:solidFill>
            </a:endParaRPr>
          </a:p>
          <a:p>
            <a:endParaRPr lang="en-GB" dirty="0" smtClean="0">
              <a:solidFill>
                <a:srgbClr val="FF0000"/>
              </a:solidFill>
            </a:endParaRPr>
          </a:p>
          <a:p>
            <a:endParaRPr lang="en-GB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670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Main teaching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Today we are </a:t>
            </a:r>
            <a:r>
              <a:rPr lang="en-GB" dirty="0" smtClean="0"/>
              <a:t>going to practise rounding decimals </a:t>
            </a:r>
          </a:p>
          <a:p>
            <a:r>
              <a:rPr lang="en-GB" dirty="0" smtClean="0"/>
              <a:t>Can we remember what rounding means? We practised them yesterday in our Warm-Up!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LC</a:t>
            </a:r>
            <a:r>
              <a:rPr lang="en-US" dirty="0" smtClean="0">
                <a:solidFill>
                  <a:srgbClr val="FF0000"/>
                </a:solidFill>
              </a:rPr>
              <a:t>: Can I </a:t>
            </a:r>
            <a:r>
              <a:rPr lang="en-US" dirty="0" smtClean="0">
                <a:solidFill>
                  <a:srgbClr val="FF0000"/>
                </a:solidFill>
              </a:rPr>
              <a:t>round decimals to the nearest whole number? </a:t>
            </a:r>
          </a:p>
          <a:p>
            <a:endParaRPr lang="en-GB" dirty="0" smtClean="0">
              <a:solidFill>
                <a:srgbClr val="FF0000"/>
              </a:solidFill>
            </a:endParaRPr>
          </a:p>
          <a:p>
            <a:r>
              <a:rPr lang="en-GB" dirty="0" smtClean="0"/>
              <a:t>Watch the enclosed video, including quizzes </a:t>
            </a:r>
            <a:r>
              <a:rPr lang="en-GB" dirty="0"/>
              <a:t>and </a:t>
            </a:r>
            <a:r>
              <a:rPr lang="en-GB" dirty="0"/>
              <a:t>tasks </a:t>
            </a:r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classroom.thenational.academy/lessons/rounding-decimals-part-1-crvk6c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Then try the worksheets on your </a:t>
            </a:r>
            <a:r>
              <a:rPr lang="en-GB" dirty="0" smtClean="0">
                <a:solidFill>
                  <a:srgbClr val="7030A0"/>
                </a:solidFill>
              </a:rPr>
              <a:t>2Do Purple Mash </a:t>
            </a:r>
            <a:r>
              <a:rPr lang="en-GB" dirty="0" smtClean="0"/>
              <a:t>tasks, called  </a:t>
            </a:r>
          </a:p>
          <a:p>
            <a:r>
              <a:rPr lang="en-GB" dirty="0" smtClean="0">
                <a:solidFill>
                  <a:srgbClr val="7030A0"/>
                </a:solidFill>
              </a:rPr>
              <a:t>Maths 1 </a:t>
            </a:r>
            <a:r>
              <a:rPr lang="en-GB" dirty="0" smtClean="0">
                <a:solidFill>
                  <a:srgbClr val="7030A0"/>
                </a:solidFill>
              </a:rPr>
              <a:t>Friday</a:t>
            </a:r>
            <a:endParaRPr lang="en-GB" dirty="0" smtClean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36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681</TotalTime>
  <Words>216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Maths</vt:lpstr>
      <vt:lpstr>Times Tables Test</vt:lpstr>
      <vt:lpstr>Warm-up  -  try 6 questions</vt:lpstr>
      <vt:lpstr>Recap </vt:lpstr>
      <vt:lpstr>Main teaching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Maths</dc:title>
  <dc:creator>Ed Tiffany</dc:creator>
  <cp:lastModifiedBy>Ed Tiffany</cp:lastModifiedBy>
  <cp:revision>31</cp:revision>
  <dcterms:created xsi:type="dcterms:W3CDTF">2021-01-07T22:06:46Z</dcterms:created>
  <dcterms:modified xsi:type="dcterms:W3CDTF">2021-01-23T17:36:51Z</dcterms:modified>
</cp:coreProperties>
</file>