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3189-272F-4373-8B46-981AF4348296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147A-524F-43DD-8CDF-D7CA82BBE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6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3189-272F-4373-8B46-981AF4348296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147A-524F-43DD-8CDF-D7CA82BBE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7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3189-272F-4373-8B46-981AF4348296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147A-524F-43DD-8CDF-D7CA82BBE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9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3189-272F-4373-8B46-981AF4348296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147A-524F-43DD-8CDF-D7CA82BBE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0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3189-272F-4373-8B46-981AF4348296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147A-524F-43DD-8CDF-D7CA82BBE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8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3189-272F-4373-8B46-981AF4348296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147A-524F-43DD-8CDF-D7CA82BBE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6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3189-272F-4373-8B46-981AF4348296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147A-524F-43DD-8CDF-D7CA82BBE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1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3189-272F-4373-8B46-981AF4348296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147A-524F-43DD-8CDF-D7CA82BBE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4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3189-272F-4373-8B46-981AF4348296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147A-524F-43DD-8CDF-D7CA82BBE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4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3189-272F-4373-8B46-981AF4348296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147A-524F-43DD-8CDF-D7CA82BBE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1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3189-272F-4373-8B46-981AF4348296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147A-524F-43DD-8CDF-D7CA82BBE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7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3189-272F-4373-8B46-981AF4348296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1147A-524F-43DD-8CDF-D7CA82BBE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2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hyperlink" Target="https://ttrockstars.com/" TargetMode="External"/><Relationship Id="rId4" Type="http://schemas.openxmlformats.org/officeDocument/2006/relationships/hyperlink" Target="http://www.timestables.co.u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lassroom.thenational.academy/lessons/recognising-common-decimal-equivalents-6dgk6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9600" dirty="0" smtClean="0"/>
              <a:t>Maths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7200" dirty="0" smtClean="0"/>
              <a:t>28/01/21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6163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Times Tables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If you can`t remember which personal times table you are working on, then please contact me.</a:t>
            </a:r>
          </a:p>
          <a:p>
            <a:r>
              <a:rPr lang="en-GB" dirty="0" smtClean="0"/>
              <a:t>It`s time for the 1 minute test – simply times the numbers I say by the number of your personal times table. Just like in class! Listen now to the </a:t>
            </a:r>
            <a:r>
              <a:rPr lang="en-GB" dirty="0" smtClean="0">
                <a:solidFill>
                  <a:srgbClr val="FF0000"/>
                </a:solidFill>
              </a:rPr>
              <a:t>sound button </a:t>
            </a:r>
            <a:r>
              <a:rPr lang="en-GB" dirty="0" smtClean="0"/>
              <a:t>here </a:t>
            </a:r>
          </a:p>
          <a:p>
            <a:r>
              <a:rPr lang="en-GB" dirty="0" smtClean="0"/>
              <a:t>Use </a:t>
            </a:r>
            <a:r>
              <a:rPr lang="en-GB" dirty="0" smtClean="0">
                <a:hlinkClick r:id="rId4"/>
              </a:rPr>
              <a:t>www.timestables.co.uk</a:t>
            </a:r>
            <a:r>
              <a:rPr lang="en-GB" dirty="0" smtClean="0"/>
              <a:t> to have a go at this one, as well </a:t>
            </a:r>
            <a:r>
              <a:rPr lang="en-GB" dirty="0"/>
              <a:t>as </a:t>
            </a:r>
            <a:r>
              <a:rPr lang="en-GB" dirty="0" smtClean="0"/>
              <a:t> </a:t>
            </a:r>
            <a:r>
              <a:rPr lang="en-GB" dirty="0" smtClean="0">
                <a:hlinkClick r:id="rId5"/>
              </a:rPr>
              <a:t>https</a:t>
            </a:r>
            <a:r>
              <a:rPr lang="en-GB" dirty="0">
                <a:hlinkClick r:id="rId5"/>
              </a:rPr>
              <a:t>://ttrockstars.com</a:t>
            </a:r>
            <a:r>
              <a:rPr lang="en-GB" dirty="0" smtClean="0">
                <a:hlinkClick r:id="rId5"/>
              </a:rPr>
              <a:t>/</a:t>
            </a:r>
            <a:endParaRPr lang="en-GB" dirty="0" smtClean="0"/>
          </a:p>
          <a:p>
            <a:r>
              <a:rPr lang="en-GB" dirty="0" smtClean="0"/>
              <a:t>Try the worksheets and games, just like we have done in class, as well as singing or chanting them to your family!</a:t>
            </a:r>
          </a:p>
          <a:p>
            <a:r>
              <a:rPr lang="en-GB" dirty="0" smtClean="0"/>
              <a:t>Spend 10 – 15 minutes on this exercise 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46725" y="33412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8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3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Warm-up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793" y="1834334"/>
            <a:ext cx="8969829" cy="463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70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175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Yesterday </a:t>
            </a:r>
            <a:r>
              <a:rPr lang="en-US" dirty="0"/>
              <a:t>we </a:t>
            </a:r>
            <a:r>
              <a:rPr lang="en-US" dirty="0" smtClean="0"/>
              <a:t>looked at the relationship between tenths and hundredths</a:t>
            </a:r>
          </a:p>
          <a:p>
            <a:r>
              <a:rPr lang="en-GB" dirty="0" smtClean="0"/>
              <a:t>Tenths are when we divide 1 whole into 10 equal parts = 1/10 or 0.1</a:t>
            </a:r>
          </a:p>
          <a:p>
            <a:r>
              <a:rPr lang="en-GB" dirty="0" smtClean="0"/>
              <a:t>Hundredths are when we divide 1 whole into a hundred equal parts. You can write hundredths as 1/100 or 0.01s</a:t>
            </a:r>
            <a:endParaRPr lang="en-US" dirty="0" smtClean="0"/>
          </a:p>
          <a:p>
            <a:r>
              <a:rPr lang="en-GB" dirty="0" smtClean="0"/>
              <a:t>Here are some questions which you can answer in your head, or using pen and paper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Write 7 hundredths as a fraction and decimal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How many tenths in 1/7? How many hundredths?</a:t>
            </a:r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Today we are learning how to write fractions as decimals.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Can I </a:t>
            </a:r>
            <a:r>
              <a:rPr lang="en-US" dirty="0" err="1" smtClean="0">
                <a:solidFill>
                  <a:srgbClr val="FF0000"/>
                </a:solidFill>
              </a:rPr>
              <a:t>recognise</a:t>
            </a:r>
            <a:r>
              <a:rPr lang="en-US" dirty="0" smtClean="0">
                <a:solidFill>
                  <a:srgbClr val="FF0000"/>
                </a:solidFill>
              </a:rPr>
              <a:t> decimal equivalents of fractions?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Watch the enclosed video, including quizzes </a:t>
            </a:r>
            <a:r>
              <a:rPr lang="en-GB" dirty="0"/>
              <a:t>and tasks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classroom.thenational.academy/lessons/recognising-common-decimal-equivalents-6dgk6c</a:t>
            </a:r>
            <a:endParaRPr lang="en-GB" dirty="0" smtClean="0"/>
          </a:p>
          <a:p>
            <a:r>
              <a:rPr lang="en-GB" dirty="0" smtClean="0"/>
              <a:t>Then try the worksheets on your </a:t>
            </a:r>
            <a:r>
              <a:rPr lang="en-GB" dirty="0" smtClean="0">
                <a:solidFill>
                  <a:srgbClr val="7030A0"/>
                </a:solidFill>
              </a:rPr>
              <a:t>2Do Purple Mash </a:t>
            </a:r>
            <a:r>
              <a:rPr lang="en-GB" dirty="0" smtClean="0"/>
              <a:t>tasks, called  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Maths 1 Thursday</a:t>
            </a:r>
          </a:p>
        </p:txBody>
      </p:sp>
    </p:spTree>
    <p:extLst>
      <p:ext uri="{BB962C8B-B14F-4D97-AF65-F5344CB8AC3E}">
        <p14:creationId xmlns:p14="http://schemas.microsoft.com/office/powerpoint/2010/main" val="252873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240</Words>
  <Application>Microsoft Office PowerPoint</Application>
  <PresentationFormat>Widescreen</PresentationFormat>
  <Paragraphs>25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Maths</vt:lpstr>
      <vt:lpstr>Times Tables Test</vt:lpstr>
      <vt:lpstr>Warm-up</vt:lpstr>
      <vt:lpstr>Recap </vt:lpstr>
      <vt:lpstr>Main teaching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Ed Tiffany</dc:creator>
  <cp:lastModifiedBy>Ed Tiffany</cp:lastModifiedBy>
  <cp:revision>37</cp:revision>
  <dcterms:created xsi:type="dcterms:W3CDTF">2021-01-07T22:06:46Z</dcterms:created>
  <dcterms:modified xsi:type="dcterms:W3CDTF">2021-01-27T08:11:09Z</dcterms:modified>
</cp:coreProperties>
</file>