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3189-272F-4373-8B46-981AF4348296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147A-524F-43DD-8CDF-D7CA82BBE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63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3189-272F-4373-8B46-981AF4348296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147A-524F-43DD-8CDF-D7CA82BBE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576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3189-272F-4373-8B46-981AF4348296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147A-524F-43DD-8CDF-D7CA82BBE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296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3189-272F-4373-8B46-981AF4348296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147A-524F-43DD-8CDF-D7CA82BBE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0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3189-272F-4373-8B46-981AF4348296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147A-524F-43DD-8CDF-D7CA82BBE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58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3189-272F-4373-8B46-981AF4348296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147A-524F-43DD-8CDF-D7CA82BBE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62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3189-272F-4373-8B46-981AF4348296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147A-524F-43DD-8CDF-D7CA82BBE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1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3189-272F-4373-8B46-981AF4348296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147A-524F-43DD-8CDF-D7CA82BBE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40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3189-272F-4373-8B46-981AF4348296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147A-524F-43DD-8CDF-D7CA82BBE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47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3189-272F-4373-8B46-981AF4348296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147A-524F-43DD-8CDF-D7CA82BBE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1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3189-272F-4373-8B46-981AF4348296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1147A-524F-43DD-8CDF-D7CA82BBE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79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83189-272F-4373-8B46-981AF4348296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1147A-524F-43DD-8CDF-D7CA82BBE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2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trockstars.com/" TargetMode="External"/><Relationship Id="rId2" Type="http://schemas.openxmlformats.org/officeDocument/2006/relationships/hyperlink" Target="http://www.timestables.co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classroom.thenational.academy/lessons/recognising-decimal-hundredths-part-1-c4v3e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9600" dirty="0" smtClean="0"/>
              <a:t>Maths</a:t>
            </a:r>
            <a:endParaRPr lang="en-US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7200" dirty="0" smtClean="0"/>
              <a:t>26/01/21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86163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Times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If you can`t remember which personal times table you are working on, then please contact me.</a:t>
            </a:r>
          </a:p>
          <a:p>
            <a:r>
              <a:rPr lang="en-GB" dirty="0" smtClean="0"/>
              <a:t>For the next </a:t>
            </a:r>
            <a:r>
              <a:rPr lang="en-GB" dirty="0" smtClean="0"/>
              <a:t>2 weeks </a:t>
            </a:r>
            <a:r>
              <a:rPr lang="en-GB" dirty="0" smtClean="0"/>
              <a:t>we will </a:t>
            </a:r>
            <a:r>
              <a:rPr lang="en-GB" dirty="0" smtClean="0"/>
              <a:t>be </a:t>
            </a:r>
            <a:r>
              <a:rPr lang="en-GB" dirty="0" smtClean="0"/>
              <a:t>practising the </a:t>
            </a:r>
            <a:r>
              <a:rPr lang="en-GB" dirty="0" smtClean="0">
                <a:solidFill>
                  <a:srgbClr val="FF0000"/>
                </a:solidFill>
              </a:rPr>
              <a:t>8 </a:t>
            </a:r>
            <a:r>
              <a:rPr lang="en-GB" dirty="0" smtClean="0">
                <a:solidFill>
                  <a:srgbClr val="FF0000"/>
                </a:solidFill>
              </a:rPr>
              <a:t>times table </a:t>
            </a:r>
            <a:r>
              <a:rPr lang="en-GB" dirty="0" smtClean="0"/>
              <a:t>as a whole class. </a:t>
            </a:r>
          </a:p>
          <a:p>
            <a:r>
              <a:rPr lang="en-GB" dirty="0" smtClean="0"/>
              <a:t>Use </a:t>
            </a:r>
            <a:r>
              <a:rPr lang="en-GB" dirty="0" smtClean="0">
                <a:hlinkClick r:id="rId2"/>
              </a:rPr>
              <a:t>www.timestables.co.uk</a:t>
            </a:r>
            <a:r>
              <a:rPr lang="en-GB" dirty="0" smtClean="0"/>
              <a:t> to have a go at </a:t>
            </a:r>
            <a:r>
              <a:rPr lang="en-GB" dirty="0" smtClean="0"/>
              <a:t>this one, </a:t>
            </a:r>
            <a:r>
              <a:rPr lang="en-GB" dirty="0" smtClean="0"/>
              <a:t>as well </a:t>
            </a:r>
            <a:r>
              <a:rPr lang="en-GB" dirty="0"/>
              <a:t>as </a:t>
            </a:r>
            <a:r>
              <a:rPr lang="en-GB" dirty="0">
                <a:hlinkClick r:id="rId3"/>
              </a:rPr>
              <a:t>https://ttrockstars.com</a:t>
            </a:r>
            <a:r>
              <a:rPr lang="en-GB" dirty="0" smtClean="0">
                <a:hlinkClick r:id="rId3"/>
              </a:rPr>
              <a:t>/</a:t>
            </a:r>
            <a:endParaRPr lang="en-GB" dirty="0" smtClean="0"/>
          </a:p>
          <a:p>
            <a:r>
              <a:rPr lang="en-GB" dirty="0" smtClean="0"/>
              <a:t>Try the worksheets and games, just like we have done in class, as well as singing or chanting them to your family!</a:t>
            </a:r>
          </a:p>
          <a:p>
            <a:r>
              <a:rPr lang="en-GB" dirty="0" smtClean="0"/>
              <a:t>Spend 10 – 15 minutes on this exercise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98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Warm-up – answer 6 questions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10515600" cy="455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52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Recap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Yesterday </a:t>
            </a:r>
            <a:r>
              <a:rPr lang="en-US" dirty="0"/>
              <a:t>we had a go at </a:t>
            </a:r>
            <a:r>
              <a:rPr lang="en-US" dirty="0" err="1" smtClean="0"/>
              <a:t>recognising</a:t>
            </a:r>
            <a:r>
              <a:rPr lang="en-US" dirty="0" smtClean="0"/>
              <a:t> </a:t>
            </a:r>
            <a:r>
              <a:rPr lang="en-US" dirty="0"/>
              <a:t>decimal </a:t>
            </a:r>
            <a:r>
              <a:rPr lang="en-US" dirty="0" smtClean="0"/>
              <a:t>tenths</a:t>
            </a:r>
          </a:p>
          <a:p>
            <a:r>
              <a:rPr lang="en-GB" dirty="0" smtClean="0"/>
              <a:t>Tenths are when we divide 1 whole into ten equal parts. You can write tenths as fractions or decimals</a:t>
            </a:r>
            <a:endParaRPr lang="en-US" dirty="0" smtClean="0"/>
          </a:p>
          <a:p>
            <a:r>
              <a:rPr lang="en-GB" dirty="0" smtClean="0"/>
              <a:t>Here are some questions which you can answer in your head, or using pen and paper</a:t>
            </a:r>
          </a:p>
          <a:p>
            <a:endParaRPr lang="en-GB" dirty="0"/>
          </a:p>
          <a:p>
            <a:r>
              <a:rPr lang="en-GB" dirty="0" smtClean="0">
                <a:solidFill>
                  <a:srgbClr val="FF0000"/>
                </a:solidFill>
              </a:rPr>
              <a:t>If 2 tenths (or 2/10) = 0.2, what will 6 tenths be?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How about 9/10? 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What about the other way round? How many tenths is 0.4, 0.1, 0.7?</a:t>
            </a:r>
          </a:p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99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 teaching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Today we are looking at smaller fractions of a whole. These are called hundredths.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LC: </a:t>
            </a:r>
            <a:r>
              <a:rPr lang="en-US" dirty="0" smtClean="0">
                <a:solidFill>
                  <a:srgbClr val="FF0000"/>
                </a:solidFill>
              </a:rPr>
              <a:t>Can I </a:t>
            </a:r>
            <a:r>
              <a:rPr lang="en-US" dirty="0" err="1" smtClean="0">
                <a:solidFill>
                  <a:srgbClr val="FF0000"/>
                </a:solidFill>
              </a:rPr>
              <a:t>recognise</a:t>
            </a:r>
            <a:r>
              <a:rPr lang="en-US" dirty="0" smtClean="0">
                <a:solidFill>
                  <a:srgbClr val="FF0000"/>
                </a:solidFill>
              </a:rPr>
              <a:t> and count up and down in hundredths?  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GB" dirty="0" smtClean="0">
              <a:solidFill>
                <a:srgbClr val="FF0000"/>
              </a:solidFill>
            </a:endParaRPr>
          </a:p>
          <a:p>
            <a:r>
              <a:rPr lang="en-GB" dirty="0" smtClean="0"/>
              <a:t>Watch the enclosed video, including quizzes </a:t>
            </a:r>
            <a:r>
              <a:rPr lang="en-GB" dirty="0"/>
              <a:t>and </a:t>
            </a:r>
            <a:r>
              <a:rPr lang="en-GB" dirty="0" smtClean="0"/>
              <a:t>tasks </a:t>
            </a:r>
            <a:r>
              <a:rPr lang="en-GB" dirty="0" smtClean="0">
                <a:hlinkClick r:id="rId2"/>
              </a:rPr>
              <a:t>https</a:t>
            </a:r>
            <a:r>
              <a:rPr lang="en-GB" dirty="0">
                <a:hlinkClick r:id="rId2"/>
              </a:rPr>
              <a:t>://</a:t>
            </a:r>
            <a:r>
              <a:rPr lang="en-GB" dirty="0" smtClean="0">
                <a:hlinkClick r:id="rId2"/>
              </a:rPr>
              <a:t>classroom.thenational.academy/lessons/recognising-decimal-hundredths-part-1-c4v3ed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Then try the worksheets on your </a:t>
            </a:r>
            <a:r>
              <a:rPr lang="en-GB" dirty="0" smtClean="0">
                <a:solidFill>
                  <a:srgbClr val="7030A0"/>
                </a:solidFill>
              </a:rPr>
              <a:t>2Do Purple Mash </a:t>
            </a:r>
            <a:r>
              <a:rPr lang="en-GB" dirty="0" smtClean="0"/>
              <a:t>tasks, called  </a:t>
            </a:r>
          </a:p>
          <a:p>
            <a:r>
              <a:rPr lang="en-GB" dirty="0" smtClean="0">
                <a:solidFill>
                  <a:srgbClr val="7030A0"/>
                </a:solidFill>
              </a:rPr>
              <a:t>Maths 1 Tuesday</a:t>
            </a:r>
            <a:endParaRPr lang="en-GB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68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237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Maths</vt:lpstr>
      <vt:lpstr>Times Tables</vt:lpstr>
      <vt:lpstr>Warm-up – answer 6 questions</vt:lpstr>
      <vt:lpstr>Recap </vt:lpstr>
      <vt:lpstr>Main teaching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</dc:title>
  <dc:creator>Ed Tiffany</dc:creator>
  <cp:lastModifiedBy>Ed Tiffany</cp:lastModifiedBy>
  <cp:revision>22</cp:revision>
  <dcterms:created xsi:type="dcterms:W3CDTF">2021-01-07T22:06:46Z</dcterms:created>
  <dcterms:modified xsi:type="dcterms:W3CDTF">2021-01-23T11:02:49Z</dcterms:modified>
</cp:coreProperties>
</file>