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6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7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29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0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87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6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1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4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4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1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79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2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trockstars.com/" TargetMode="External"/><Relationship Id="rId2" Type="http://schemas.openxmlformats.org/officeDocument/2006/relationships/hyperlink" Target="http://www.timestables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thenational.academy/lessons/recognising-decimal-hundredths-part-2-cmukc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9600" dirty="0" smtClean="0"/>
              <a:t>Maths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7200" dirty="0" smtClean="0"/>
              <a:t>27/01/21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86163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Times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If you can`t remember which personal times table you are working on, then please contact me.</a:t>
            </a:r>
          </a:p>
          <a:p>
            <a:r>
              <a:rPr lang="en-GB" dirty="0" smtClean="0"/>
              <a:t>For the next 2 weeks we will be practising the </a:t>
            </a:r>
            <a:r>
              <a:rPr lang="en-GB" dirty="0" smtClean="0">
                <a:solidFill>
                  <a:srgbClr val="FF0000"/>
                </a:solidFill>
              </a:rPr>
              <a:t>8 times table </a:t>
            </a:r>
            <a:r>
              <a:rPr lang="en-GB" dirty="0" smtClean="0"/>
              <a:t>as a whole class. </a:t>
            </a:r>
          </a:p>
          <a:p>
            <a:r>
              <a:rPr lang="en-GB" dirty="0" smtClean="0"/>
              <a:t>Use </a:t>
            </a:r>
            <a:r>
              <a:rPr lang="en-GB" dirty="0" smtClean="0">
                <a:hlinkClick r:id="rId2"/>
              </a:rPr>
              <a:t>www.timestables.co.uk</a:t>
            </a:r>
            <a:r>
              <a:rPr lang="en-GB" dirty="0" smtClean="0"/>
              <a:t> to have a go at this one, as well </a:t>
            </a:r>
            <a:r>
              <a:rPr lang="en-GB" dirty="0"/>
              <a:t>as </a:t>
            </a:r>
            <a:r>
              <a:rPr lang="en-GB" dirty="0" smtClean="0"/>
              <a:t> </a:t>
            </a: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://ttrockstars.com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r>
              <a:rPr lang="en-GB" dirty="0" smtClean="0"/>
              <a:t>Try the worksheets and games, just like we have done in class, as well as singing or chanting them to your family!</a:t>
            </a:r>
          </a:p>
          <a:p>
            <a:r>
              <a:rPr lang="en-GB" dirty="0" smtClean="0"/>
              <a:t>Spend 10 – 15 minutes on this exercise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8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Warm-up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1086" y="1358536"/>
            <a:ext cx="6923314" cy="560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2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Yesterday </a:t>
            </a:r>
            <a:r>
              <a:rPr lang="en-US" dirty="0"/>
              <a:t>we had a go at </a:t>
            </a:r>
            <a:r>
              <a:rPr lang="en-US" dirty="0" err="1" smtClean="0"/>
              <a:t>recognising</a:t>
            </a:r>
            <a:r>
              <a:rPr lang="en-US" dirty="0" smtClean="0"/>
              <a:t> </a:t>
            </a:r>
            <a:r>
              <a:rPr lang="en-US" dirty="0" smtClean="0"/>
              <a:t>hundredths</a:t>
            </a:r>
            <a:endParaRPr lang="en-US" dirty="0" smtClean="0"/>
          </a:p>
          <a:p>
            <a:r>
              <a:rPr lang="en-GB" dirty="0" smtClean="0"/>
              <a:t>Hundredths </a:t>
            </a:r>
            <a:r>
              <a:rPr lang="en-GB" dirty="0" smtClean="0"/>
              <a:t>are when we divide 1 whole into </a:t>
            </a:r>
            <a:r>
              <a:rPr lang="en-GB" dirty="0" smtClean="0"/>
              <a:t>a hundred </a:t>
            </a:r>
            <a:r>
              <a:rPr lang="en-GB" dirty="0" smtClean="0"/>
              <a:t>equal parts. You can write </a:t>
            </a:r>
            <a:r>
              <a:rPr lang="en-GB" dirty="0" smtClean="0"/>
              <a:t>hundredths as </a:t>
            </a:r>
            <a:r>
              <a:rPr lang="en-GB" dirty="0" smtClean="0"/>
              <a:t>fractions or decimals</a:t>
            </a:r>
            <a:endParaRPr lang="en-US" dirty="0" smtClean="0"/>
          </a:p>
          <a:p>
            <a:r>
              <a:rPr lang="en-GB" dirty="0" smtClean="0"/>
              <a:t>Here are some questions which you can answer in your head, or using pen and paper</a:t>
            </a:r>
          </a:p>
          <a:p>
            <a:endParaRPr lang="en-GB" dirty="0"/>
          </a:p>
          <a:p>
            <a:r>
              <a:rPr lang="en-GB" dirty="0" smtClean="0">
                <a:solidFill>
                  <a:srgbClr val="FF0000"/>
                </a:solidFill>
              </a:rPr>
              <a:t>If </a:t>
            </a:r>
            <a:r>
              <a:rPr lang="en-GB" dirty="0" smtClean="0">
                <a:solidFill>
                  <a:srgbClr val="FF0000"/>
                </a:solidFill>
              </a:rPr>
              <a:t>3 hundredths </a:t>
            </a:r>
            <a:r>
              <a:rPr lang="en-GB" dirty="0" smtClean="0">
                <a:solidFill>
                  <a:srgbClr val="FF0000"/>
                </a:solidFill>
              </a:rPr>
              <a:t>(or </a:t>
            </a:r>
            <a:r>
              <a:rPr lang="en-GB" dirty="0" smtClean="0">
                <a:solidFill>
                  <a:srgbClr val="FF0000"/>
                </a:solidFill>
              </a:rPr>
              <a:t>3/100) </a:t>
            </a:r>
            <a:r>
              <a:rPr lang="en-GB" dirty="0" smtClean="0">
                <a:solidFill>
                  <a:srgbClr val="FF0000"/>
                </a:solidFill>
              </a:rPr>
              <a:t>= </a:t>
            </a:r>
            <a:r>
              <a:rPr lang="en-GB" dirty="0" smtClean="0">
                <a:solidFill>
                  <a:srgbClr val="FF0000"/>
                </a:solidFill>
              </a:rPr>
              <a:t>0.03, </a:t>
            </a:r>
            <a:r>
              <a:rPr lang="en-GB" dirty="0" smtClean="0">
                <a:solidFill>
                  <a:srgbClr val="FF0000"/>
                </a:solidFill>
              </a:rPr>
              <a:t>what will </a:t>
            </a:r>
            <a:r>
              <a:rPr lang="en-GB" dirty="0" smtClean="0">
                <a:solidFill>
                  <a:srgbClr val="FF0000"/>
                </a:solidFill>
              </a:rPr>
              <a:t>7 hundredths </a:t>
            </a:r>
            <a:r>
              <a:rPr lang="en-GB" dirty="0" smtClean="0">
                <a:solidFill>
                  <a:srgbClr val="FF0000"/>
                </a:solidFill>
              </a:rPr>
              <a:t>be?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How about </a:t>
            </a:r>
            <a:r>
              <a:rPr lang="en-GB" dirty="0" smtClean="0">
                <a:solidFill>
                  <a:srgbClr val="FF0000"/>
                </a:solidFill>
              </a:rPr>
              <a:t>4/100? 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What about the other way round? How many </a:t>
            </a:r>
            <a:r>
              <a:rPr lang="en-GB" dirty="0" smtClean="0">
                <a:solidFill>
                  <a:srgbClr val="FF0000"/>
                </a:solidFill>
              </a:rPr>
              <a:t>hundredths </a:t>
            </a:r>
            <a:r>
              <a:rPr lang="en-GB" dirty="0" smtClean="0">
                <a:solidFill>
                  <a:srgbClr val="FF0000"/>
                </a:solidFill>
              </a:rPr>
              <a:t>is </a:t>
            </a:r>
            <a:r>
              <a:rPr lang="en-GB" dirty="0" smtClean="0">
                <a:solidFill>
                  <a:srgbClr val="FF0000"/>
                </a:solidFill>
              </a:rPr>
              <a:t>0.05, 0.01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dirty="0" smtClean="0">
                <a:solidFill>
                  <a:srgbClr val="FF0000"/>
                </a:solidFill>
              </a:rPr>
              <a:t>0.75?</a:t>
            </a:r>
            <a:endParaRPr lang="en-GB" dirty="0" smtClean="0">
              <a:solidFill>
                <a:srgbClr val="FF0000"/>
              </a:solidFill>
            </a:endParaRPr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99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Today we are looking at </a:t>
            </a:r>
            <a:r>
              <a:rPr lang="en-GB" dirty="0" smtClean="0"/>
              <a:t>the relationship between tenths and hundredths and how these can be written as fractions and decimals.</a:t>
            </a:r>
            <a:endParaRPr lang="en-GB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LC: Can I </a:t>
            </a:r>
            <a:r>
              <a:rPr lang="en-US" dirty="0" err="1" smtClean="0">
                <a:solidFill>
                  <a:srgbClr val="FF0000"/>
                </a:solidFill>
              </a:rPr>
              <a:t>recognise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that hundredths arise when dividing an object by one hundred and dividing tenths by ten? 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Watch the enclosed video, including quizzes </a:t>
            </a:r>
            <a:r>
              <a:rPr lang="en-GB" dirty="0"/>
              <a:t>and </a:t>
            </a:r>
            <a:r>
              <a:rPr lang="en-GB" dirty="0"/>
              <a:t>tasks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classroom.thenational.academy/lessons/recognising-decimal-hundredths-part-2-cmukcd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Then try the worksheets on your </a:t>
            </a:r>
            <a:r>
              <a:rPr lang="en-GB" dirty="0" smtClean="0">
                <a:solidFill>
                  <a:srgbClr val="7030A0"/>
                </a:solidFill>
              </a:rPr>
              <a:t>2Do Purple Mash </a:t>
            </a:r>
            <a:r>
              <a:rPr lang="en-GB" dirty="0" smtClean="0"/>
              <a:t>tasks, called  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Maths 1 </a:t>
            </a:r>
            <a:r>
              <a:rPr lang="en-GB" dirty="0" smtClean="0">
                <a:solidFill>
                  <a:srgbClr val="7030A0"/>
                </a:solidFill>
              </a:rPr>
              <a:t>Wednesday</a:t>
            </a:r>
            <a:endParaRPr lang="en-GB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68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247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Maths</vt:lpstr>
      <vt:lpstr>Times Tables</vt:lpstr>
      <vt:lpstr>Warm-up </vt:lpstr>
      <vt:lpstr>Recap </vt:lpstr>
      <vt:lpstr>Main teaching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Ed Tiffany</dc:creator>
  <cp:lastModifiedBy>Ed Tiffany</cp:lastModifiedBy>
  <cp:revision>26</cp:revision>
  <dcterms:created xsi:type="dcterms:W3CDTF">2021-01-07T22:06:46Z</dcterms:created>
  <dcterms:modified xsi:type="dcterms:W3CDTF">2021-01-23T16:34:57Z</dcterms:modified>
</cp:coreProperties>
</file>