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2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4873F0-60B8-4E79-AB08-280D81952259}"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659993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4873F0-60B8-4E79-AB08-280D81952259}"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1355328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4873F0-60B8-4E79-AB08-280D81952259}"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30888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4873F0-60B8-4E79-AB08-280D81952259}"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410819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4873F0-60B8-4E79-AB08-280D81952259}"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12190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4873F0-60B8-4E79-AB08-280D81952259}"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2867531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4873F0-60B8-4E79-AB08-280D81952259}" type="datetimeFigureOut">
              <a:rPr lang="en-US" smtClean="0"/>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3917087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4873F0-60B8-4E79-AB08-280D81952259}" type="datetimeFigureOut">
              <a:rPr lang="en-US" smtClean="0"/>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212175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873F0-60B8-4E79-AB08-280D81952259}" type="datetimeFigureOut">
              <a:rPr lang="en-US" smtClean="0"/>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3844768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4873F0-60B8-4E79-AB08-280D81952259}"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5963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4873F0-60B8-4E79-AB08-280D81952259}"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BE502-6C2C-4CD6-B8E5-6BC137FE26CD}" type="slidenum">
              <a:rPr lang="en-US" smtClean="0"/>
              <a:t>‹#›</a:t>
            </a:fld>
            <a:endParaRPr lang="en-US"/>
          </a:p>
        </p:txBody>
      </p:sp>
    </p:spTree>
    <p:extLst>
      <p:ext uri="{BB962C8B-B14F-4D97-AF65-F5344CB8AC3E}">
        <p14:creationId xmlns:p14="http://schemas.microsoft.com/office/powerpoint/2010/main" val="2993361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873F0-60B8-4E79-AB08-280D81952259}" type="datetimeFigureOut">
              <a:rPr lang="en-US" smtClean="0"/>
              <a:t>1/27/2021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BE502-6C2C-4CD6-B8E5-6BC137FE26CD}" type="slidenum">
              <a:rPr lang="en-US" smtClean="0"/>
              <a:t>‹#›</a:t>
            </a:fld>
            <a:endParaRPr lang="en-US"/>
          </a:p>
        </p:txBody>
      </p:sp>
    </p:spTree>
    <p:extLst>
      <p:ext uri="{BB962C8B-B14F-4D97-AF65-F5344CB8AC3E}">
        <p14:creationId xmlns:p14="http://schemas.microsoft.com/office/powerpoint/2010/main" val="20658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353" y="2051537"/>
            <a:ext cx="10515600" cy="1325563"/>
          </a:xfrm>
        </p:spPr>
        <p:txBody>
          <a:bodyPr>
            <a:noAutofit/>
          </a:bodyPr>
          <a:lstStyle/>
          <a:p>
            <a:pPr algn="ctr"/>
            <a:r>
              <a:rPr lang="en-US" sz="3200" dirty="0" smtClean="0"/>
              <a:t/>
            </a:r>
            <a:br>
              <a:rPr lang="en-US" sz="3200" dirty="0" smtClean="0"/>
            </a:br>
            <a:r>
              <a:rPr lang="en-US" sz="4800" dirty="0" smtClean="0"/>
              <a:t>Music</a:t>
            </a:r>
            <a:r>
              <a:rPr lang="en-US" sz="3200" dirty="0" smtClean="0"/>
              <a:t/>
            </a:r>
            <a:br>
              <a:rPr lang="en-US" sz="3200" dirty="0" smtClean="0"/>
            </a:br>
            <a:r>
              <a:rPr lang="en-US" sz="3200" dirty="0" smtClean="0"/>
              <a:t>You </a:t>
            </a:r>
            <a:r>
              <a:rPr lang="en-US" sz="3200" dirty="0" smtClean="0"/>
              <a:t>should now be able to access Yuma, which is the home learning branch of our Music provision in school.</a:t>
            </a:r>
            <a:br>
              <a:rPr lang="en-US" sz="3200" dirty="0" smtClean="0"/>
            </a:br>
            <a:r>
              <a:rPr lang="en-US" sz="3200" dirty="0" smtClean="0"/>
              <a:t>Enter your password and navigate to Year 6, where you can work through the 6 steps. Each step is a lesson in itself.</a:t>
            </a:r>
            <a:br>
              <a:rPr lang="en-US" sz="3200" dirty="0" smtClean="0"/>
            </a:br>
            <a:r>
              <a:rPr lang="en-US" sz="3200" dirty="0" smtClean="0"/>
              <a:t>Happy singing and listening</a:t>
            </a:r>
            <a:r>
              <a:rPr lang="en-US" sz="3200" dirty="0" smtClean="0"/>
              <a:t>!</a:t>
            </a:r>
            <a:br>
              <a:rPr lang="en-US" sz="3200" dirty="0" smtClean="0"/>
            </a:br>
            <a:r>
              <a:rPr lang="en-US" sz="3200" dirty="0" smtClean="0"/>
              <a:t>We are now on Step 4, comparing an English version of a Britten composition to a Bhangra version. </a:t>
            </a:r>
            <a:endParaRPr lang="en-US" sz="3200" dirty="0"/>
          </a:p>
        </p:txBody>
      </p:sp>
      <p:sp>
        <p:nvSpPr>
          <p:cNvPr id="3" name="Content Placeholder 2"/>
          <p:cNvSpPr>
            <a:spLocks noGrp="1"/>
          </p:cNvSpPr>
          <p:nvPr>
            <p:ph idx="1"/>
          </p:nvPr>
        </p:nvSpPr>
        <p:spPr>
          <a:xfrm>
            <a:off x="4076251" y="2051537"/>
            <a:ext cx="7628068" cy="4351338"/>
          </a:xfrm>
        </p:spPr>
        <p:txBody>
          <a:bodyPr>
            <a:normAutofit/>
          </a:bodyPr>
          <a:lstStyle/>
          <a:p>
            <a:pPr algn="ct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0285" y="4992082"/>
            <a:ext cx="3308851" cy="1753034"/>
          </a:xfrm>
          <a:prstGeom prst="rect">
            <a:avLst/>
          </a:prstGeom>
        </p:spPr>
      </p:pic>
    </p:spTree>
    <p:extLst>
      <p:ext uri="{BB962C8B-B14F-4D97-AF65-F5344CB8AC3E}">
        <p14:creationId xmlns:p14="http://schemas.microsoft.com/office/powerpoint/2010/main" val="10676414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0</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 Music You should now be able to access Yuma, which is the home learning branch of our Music provision in school. Enter your password and navigate to Year 6, where you can work through the 6 steps. Each step is a lesson in itself. Happy singing and listening! We are now on Step 4, comparing an English version of a Britten composition to a Bhangra version.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dc:title>
  <dc:creator>Tracy Whittam</dc:creator>
  <cp:lastModifiedBy>Tracy Whittam</cp:lastModifiedBy>
  <cp:revision>13</cp:revision>
  <dcterms:created xsi:type="dcterms:W3CDTF">2021-01-14T06:24:57Z</dcterms:created>
  <dcterms:modified xsi:type="dcterms:W3CDTF">2021-01-27T14:16:15Z</dcterms:modified>
</cp:coreProperties>
</file>