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7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7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40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07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05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38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22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6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0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1619D-E6FD-4ADD-B10E-4E8EBE84EB9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9C6AA-9B90-443A-9394-2F5B7B828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1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cMeGH8tdL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M616bRA_u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/>
              <a:t>P.E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29/01/2021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23495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Ball skills</a:t>
            </a:r>
          </a:p>
          <a:p>
            <a:endParaRPr lang="en-GB" dirty="0"/>
          </a:p>
          <a:p>
            <a:r>
              <a:rPr lang="en-GB" dirty="0" smtClean="0"/>
              <a:t>With any ball you can find, practise your throwing, kicking  and catching skills!</a:t>
            </a:r>
          </a:p>
          <a:p>
            <a:r>
              <a:rPr lang="en-GB" dirty="0" smtClean="0"/>
              <a:t>Aim at a distant target – can you hit it by throwing and kicking?</a:t>
            </a:r>
          </a:p>
          <a:p>
            <a:r>
              <a:rPr lang="en-GB" dirty="0" err="1" smtClean="0"/>
              <a:t>Keepy</a:t>
            </a:r>
            <a:r>
              <a:rPr lang="en-GB" dirty="0" smtClean="0"/>
              <a:t> </a:t>
            </a:r>
            <a:r>
              <a:rPr lang="en-GB" dirty="0" err="1" smtClean="0"/>
              <a:t>Uppies</a:t>
            </a:r>
            <a:r>
              <a:rPr lang="en-GB" dirty="0" smtClean="0"/>
              <a:t> – how many?</a:t>
            </a:r>
          </a:p>
          <a:p>
            <a:r>
              <a:rPr lang="en-GB" dirty="0" smtClean="0"/>
              <a:t>Can you throw a ball up, spin round and still catch 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0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 could try some Zumba or Dancing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zumba</a:t>
            </a:r>
            <a:r>
              <a:rPr lang="en-US" dirty="0"/>
              <a:t> kids </a:t>
            </a:r>
            <a:r>
              <a:rPr lang="en-US" dirty="0" err="1" smtClean="0"/>
              <a:t>youtube</a:t>
            </a:r>
            <a:endParaRPr lang="en-US" dirty="0" smtClean="0"/>
          </a:p>
          <a:p>
            <a:r>
              <a:rPr lang="en-GB" dirty="0" err="1" smtClean="0"/>
              <a:t>Gonoodle</a:t>
            </a:r>
            <a:endParaRPr lang="en-US" dirty="0" smtClean="0"/>
          </a:p>
          <a:p>
            <a:endParaRPr lang="en-GB" dirty="0"/>
          </a:p>
          <a:p>
            <a:r>
              <a:rPr lang="en-GB" dirty="0" smtClean="0"/>
              <a:t>There are loads of different clips to exercise and dance to.</a:t>
            </a:r>
          </a:p>
          <a:p>
            <a:r>
              <a:rPr lang="en-GB" dirty="0" smtClean="0"/>
              <a:t>Take a look and let me know which ones you have tried out!</a:t>
            </a:r>
          </a:p>
          <a:p>
            <a:endParaRPr lang="en-GB" dirty="0"/>
          </a:p>
          <a:p>
            <a:r>
              <a:rPr lang="en-GB" dirty="0" smtClean="0"/>
              <a:t>OR…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15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 you can try skipping again?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There are loads of different skills to try on </a:t>
            </a:r>
            <a:r>
              <a:rPr lang="en-GB" dirty="0" smtClean="0">
                <a:solidFill>
                  <a:srgbClr val="FF0000"/>
                </a:solidFill>
              </a:rPr>
              <a:t>Dan the Skipping Man`s </a:t>
            </a:r>
            <a:r>
              <a:rPr lang="en-GB" dirty="0" smtClean="0"/>
              <a:t>you tube channel, so go on, have a go!</a:t>
            </a:r>
          </a:p>
          <a:p>
            <a:endParaRPr lang="en-GB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www.youtube.com/watch?v=kcMeGH8tdL0</a:t>
            </a:r>
            <a:endParaRPr lang="en-US" dirty="0" smtClean="0"/>
          </a:p>
          <a:p>
            <a:endParaRPr lang="en-GB" dirty="0"/>
          </a:p>
          <a:p>
            <a:r>
              <a:rPr lang="en-GB" dirty="0" smtClean="0"/>
              <a:t>If you haven`t got a skipping rope then maybe you could improvise and ask your adults to find something else to use – an old washing line, rope, dressing gown cord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089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Generally keep fit and healthy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Walking is great and easy to do</a:t>
            </a:r>
          </a:p>
          <a:p>
            <a:r>
              <a:rPr lang="en-GB" dirty="0" smtClean="0"/>
              <a:t>Walking / running up and down the stairs, or around the garden, or around the streets</a:t>
            </a:r>
          </a:p>
          <a:p>
            <a:r>
              <a:rPr lang="en-GB" dirty="0" smtClean="0"/>
              <a:t>Jogging or running</a:t>
            </a:r>
          </a:p>
          <a:p>
            <a:r>
              <a:rPr lang="en-GB" dirty="0" smtClean="0"/>
              <a:t>Biking</a:t>
            </a:r>
          </a:p>
          <a:p>
            <a:r>
              <a:rPr lang="en-GB" dirty="0" smtClean="0"/>
              <a:t>Skipping</a:t>
            </a:r>
          </a:p>
          <a:p>
            <a:r>
              <a:rPr lang="en-GB" dirty="0" smtClean="0"/>
              <a:t>Star jumps</a:t>
            </a:r>
          </a:p>
          <a:p>
            <a:r>
              <a:rPr lang="en-GB" dirty="0" smtClean="0"/>
              <a:t>Dancing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82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 down and stretching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some Cosmic Yoga for about 15 minutes</a:t>
            </a:r>
          </a:p>
          <a:p>
            <a:endParaRPr lang="en-GB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www.youtube.com/watch?v=GM616bRA_uw</a:t>
            </a:r>
            <a:endParaRPr lang="en-US" dirty="0" smtClean="0"/>
          </a:p>
          <a:p>
            <a:endParaRPr lang="en-GB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76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219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P.E</vt:lpstr>
      <vt:lpstr>Warm-up</vt:lpstr>
      <vt:lpstr>You could try some Zumba or Dancing today?</vt:lpstr>
      <vt:lpstr>Or you can try skipping again?</vt:lpstr>
      <vt:lpstr>Generally keep fit and healthy by</vt:lpstr>
      <vt:lpstr>Warm down and stretching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Ed Tiffany</dc:creator>
  <cp:lastModifiedBy>Ed Tiffany</cp:lastModifiedBy>
  <cp:revision>7</cp:revision>
  <dcterms:created xsi:type="dcterms:W3CDTF">2021-01-08T13:20:53Z</dcterms:created>
  <dcterms:modified xsi:type="dcterms:W3CDTF">2021-01-27T19:19:34Z</dcterms:modified>
</cp:coreProperties>
</file>