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BFB76-ADC1-476A-854C-8D54FFA2C012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657C1-84BA-464E-9D9A-09EEE0301B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207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BFB76-ADC1-476A-854C-8D54FFA2C012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657C1-84BA-464E-9D9A-09EEE0301B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4095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BFB76-ADC1-476A-854C-8D54FFA2C012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657C1-84BA-464E-9D9A-09EEE0301B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819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BFB76-ADC1-476A-854C-8D54FFA2C012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657C1-84BA-464E-9D9A-09EEE0301B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6902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BFB76-ADC1-476A-854C-8D54FFA2C012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657C1-84BA-464E-9D9A-09EEE0301B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5301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BFB76-ADC1-476A-854C-8D54FFA2C012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657C1-84BA-464E-9D9A-09EEE0301B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30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BFB76-ADC1-476A-854C-8D54FFA2C012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657C1-84BA-464E-9D9A-09EEE0301B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889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BFB76-ADC1-476A-854C-8D54FFA2C012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657C1-84BA-464E-9D9A-09EEE0301B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926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BFB76-ADC1-476A-854C-8D54FFA2C012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657C1-84BA-464E-9D9A-09EEE0301B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944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BFB76-ADC1-476A-854C-8D54FFA2C012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657C1-84BA-464E-9D9A-09EEE0301B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3151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BFB76-ADC1-476A-854C-8D54FFA2C012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657C1-84BA-464E-9D9A-09EEE0301B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567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BFB76-ADC1-476A-854C-8D54FFA2C012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657C1-84BA-464E-9D9A-09EEE0301B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3390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hnOtrnh80h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8800" dirty="0" smtClean="0">
                <a:latin typeface="Letterjoin-Air Plus 8" panose="02000805000000020003" pitchFamily="50" charset="0"/>
              </a:rPr>
              <a:t>P.E</a:t>
            </a:r>
            <a:endParaRPr lang="en-US" sz="8800" dirty="0">
              <a:latin typeface="Letterjoin-Air Plus 8" panose="02000805000000020003" pitchFamily="50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6600" smtClean="0">
                <a:latin typeface="Letterjoin-Air Plus 8" panose="02000805000000020003" pitchFamily="50" charset="0"/>
              </a:rPr>
              <a:t>05</a:t>
            </a:r>
            <a:r>
              <a:rPr lang="en-US" sz="6600" smtClean="0">
                <a:latin typeface="Letterjoin-Air Plus 8" panose="02000805000000020003" pitchFamily="50" charset="0"/>
              </a:rPr>
              <a:t>.02.2021</a:t>
            </a:r>
            <a:endParaRPr lang="en-US" sz="6600" dirty="0">
              <a:latin typeface="Letterjoin-Air Plus 8" panose="0200080500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779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 with </a:t>
            </a:r>
            <a:r>
              <a:rPr lang="en-US" dirty="0" smtClean="0"/>
              <a:t>Joe wicks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Copy the link and enjoy a 30 minute workout with </a:t>
            </a:r>
            <a:r>
              <a:rPr lang="en-US" dirty="0" smtClean="0"/>
              <a:t>Joe Wicks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www.youtube.com/watch?v=hnOtrnh80hs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You </a:t>
            </a:r>
            <a:r>
              <a:rPr lang="en-US" dirty="0" smtClean="0"/>
              <a:t>need to play the slide show to be able to click on the link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36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36</Words>
  <Application>Microsoft Office PowerPoint</Application>
  <PresentationFormat>Widescreen</PresentationFormat>
  <Paragraphs>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Letterjoin-Air Plus 8</vt:lpstr>
      <vt:lpstr>Office Theme</vt:lpstr>
      <vt:lpstr>P.E</vt:lpstr>
      <vt:lpstr>PE with Joe wicks</vt:lpstr>
    </vt:vector>
  </TitlesOfParts>
  <Company>Worth Valley Primary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P.E</dc:title>
  <dc:creator>j.batey</dc:creator>
  <cp:lastModifiedBy>j.batey</cp:lastModifiedBy>
  <cp:revision>9</cp:revision>
  <dcterms:created xsi:type="dcterms:W3CDTF">2021-01-10T07:27:24Z</dcterms:created>
  <dcterms:modified xsi:type="dcterms:W3CDTF">2021-01-19T07:15:05Z</dcterms:modified>
</cp:coreProperties>
</file>