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6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0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7E85-4E35-4214-9666-FD4C1699C3FA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.milner@worthvalleyprimary.co.uk" TargetMode="External"/><Relationship Id="rId2" Type="http://schemas.openxmlformats.org/officeDocument/2006/relationships/hyperlink" Target="mailto:lara.crawford@worthvalleyprimary.co.uk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831977" cy="2387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Letterjoin-Air Plus 8" panose="02000805000000020003" pitchFamily="50" charset="0"/>
              </a:rPr>
              <a:t>Tuesday 19</a:t>
            </a:r>
            <a:r>
              <a:rPr lang="en-GB" sz="5400" baseline="30000" dirty="0" smtClean="0">
                <a:latin typeface="Letterjoin-Air Plus 8" panose="02000805000000020003" pitchFamily="50" charset="0"/>
              </a:rPr>
              <a:t>th</a:t>
            </a:r>
            <a:r>
              <a:rPr lang="en-GB" sz="5400" dirty="0" smtClean="0">
                <a:latin typeface="Letterjoin-Air Plus 8" panose="02000805000000020003" pitchFamily="50" charset="0"/>
              </a:rPr>
              <a:t> January 2021</a:t>
            </a:r>
            <a:endParaRPr lang="en-GB" sz="54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PSHE Tasks 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934" y="3602038"/>
            <a:ext cx="34290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1488332" y="1690688"/>
            <a:ext cx="9865468" cy="45719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/>
            </a:r>
            <a:br>
              <a:rPr lang="en-GB" dirty="0" smtClean="0">
                <a:latin typeface="Letterjoin-Air Plus 8" panose="02000805000000020003" pitchFamily="50" charset="0"/>
              </a:rPr>
            </a:br>
            <a:r>
              <a:rPr lang="en-GB" dirty="0">
                <a:latin typeface="Letterjoin-Air Plus 8" panose="02000805000000020003" pitchFamily="50" charset="0"/>
              </a:rPr>
              <a:t/>
            </a:r>
            <a:br>
              <a:rPr lang="en-GB" dirty="0">
                <a:latin typeface="Letterjoin-Air Plus 8" panose="02000805000000020003" pitchFamily="50" charset="0"/>
              </a:rPr>
            </a:br>
            <a:r>
              <a:rPr lang="en-GB" dirty="0"/>
              <a:t/>
            </a:r>
            <a:br>
              <a:rPr lang="en-GB" dirty="0"/>
            </a:br>
            <a:endParaRPr lang="en-GB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01486" y="496389"/>
            <a:ext cx="9413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solidFill>
                  <a:srgbClr val="323232"/>
                </a:solidFill>
                <a:latin typeface="Letterjoin-Air Plus 8" panose="02000805000000020003" pitchFamily="50" charset="0"/>
              </a:rPr>
              <a:t>The Highway Rat was a baddie. The Highway Rat was a beast!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341" y="2310303"/>
            <a:ext cx="2676525" cy="2114550"/>
          </a:xfrm>
          <a:prstGeom prst="rect">
            <a:avLst/>
          </a:prstGeom>
        </p:spPr>
      </p:pic>
      <p:sp>
        <p:nvSpPr>
          <p:cNvPr id="6" name="Oval Callout 5"/>
          <p:cNvSpPr/>
          <p:nvPr/>
        </p:nvSpPr>
        <p:spPr>
          <a:xfrm>
            <a:off x="5583007" y="1416603"/>
            <a:ext cx="6043748" cy="2891246"/>
          </a:xfrm>
          <a:prstGeom prst="wedgeEllipseCallout">
            <a:avLst>
              <a:gd name="adj1" fmla="val -76453"/>
              <a:gd name="adj2" fmla="val 24248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smtClean="0">
                <a:latin typeface="Letterjoin-Air Plus 8" panose="02000805000000020003" pitchFamily="50" charset="0"/>
              </a:rPr>
              <a:t>Give </a:t>
            </a:r>
            <a:r>
              <a:rPr lang="en-GB" dirty="0">
                <a:latin typeface="Letterjoin-Air Plus 8" panose="02000805000000020003" pitchFamily="50" charset="0"/>
              </a:rPr>
              <a:t>me your buns and your biscuits! Give me your chocolate éclairs! For I am the Rat of the highway, and the Rat Thief never shares</a:t>
            </a:r>
            <a:r>
              <a:rPr lang="en-GB" dirty="0" smtClean="0">
                <a:latin typeface="Letterjoin-Air Plus 8" panose="02000805000000020003" pitchFamily="50" charset="0"/>
              </a:rPr>
              <a:t>!</a:t>
            </a:r>
            <a:endParaRPr lang="en-GB" dirty="0">
              <a:solidFill>
                <a:srgbClr val="323232"/>
              </a:solidFill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21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   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4731"/>
            <a:ext cx="10515600" cy="5332232"/>
          </a:xfrm>
        </p:spPr>
        <p:txBody>
          <a:bodyPr/>
          <a:lstStyle/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6686" y="409303"/>
            <a:ext cx="97971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>
              <a:latin typeface="Letterjoin-Air Plus 8" panose="02000805000000020003" pitchFamily="50" charset="0"/>
            </a:endParaRPr>
          </a:p>
          <a:p>
            <a:r>
              <a:rPr lang="en-GB" dirty="0">
                <a:latin typeface="Letterjoin-Air Plus 8" panose="02000805000000020003" pitchFamily="50" charset="0"/>
              </a:rPr>
              <a:t>Can you write a little message for </a:t>
            </a:r>
            <a:r>
              <a:rPr lang="en-GB" dirty="0" smtClean="0">
                <a:latin typeface="Letterjoin-Air Plus 8" panose="02000805000000020003" pitchFamily="50" charset="0"/>
              </a:rPr>
              <a:t>The Highway Rat </a:t>
            </a:r>
            <a:r>
              <a:rPr lang="en-GB" dirty="0">
                <a:latin typeface="Letterjoin-Air Plus 8" panose="02000805000000020003" pitchFamily="50" charset="0"/>
              </a:rPr>
              <a:t>to help </a:t>
            </a:r>
            <a:r>
              <a:rPr lang="en-GB" dirty="0" smtClean="0">
                <a:latin typeface="Letterjoin-Air Plus 8" panose="02000805000000020003" pitchFamily="50" charset="0"/>
              </a:rPr>
              <a:t>turn </a:t>
            </a:r>
            <a:r>
              <a:rPr lang="en-GB" dirty="0">
                <a:latin typeface="Letterjoin-Air Plus 8" panose="02000805000000020003" pitchFamily="50" charset="0"/>
              </a:rPr>
              <a:t>him into a nice </a:t>
            </a:r>
            <a:r>
              <a:rPr lang="en-GB" dirty="0" smtClean="0">
                <a:latin typeface="Letterjoin-Air Plus 8" panose="02000805000000020003" pitchFamily="50" charset="0"/>
              </a:rPr>
              <a:t>rat?</a:t>
            </a:r>
            <a:endParaRPr lang="en-GB" dirty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Can you teach the Highway Rat how to be kind and share?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Can you tell him why it is nice to share our things? Why is it important to be kind?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7063" y="3602490"/>
            <a:ext cx="2898594" cy="214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14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8425" y="1028700"/>
            <a:ext cx="84772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Letterjoin-Air Plus 8" panose="02000805000000020003" pitchFamily="50" charset="0"/>
              </a:rPr>
              <a:t>Remember </a:t>
            </a:r>
            <a:r>
              <a:rPr lang="en-GB" sz="2400" dirty="0" smtClean="0">
                <a:latin typeface="Letterjoin-Air Plus 8" panose="02000805000000020003" pitchFamily="50" charset="0"/>
              </a:rPr>
              <a:t>we </a:t>
            </a:r>
            <a:r>
              <a:rPr lang="en-GB" sz="2400" dirty="0" smtClean="0">
                <a:latin typeface="Letterjoin-Air Plus 8" panose="02000805000000020003" pitchFamily="50" charset="0"/>
              </a:rPr>
              <a:t>love </a:t>
            </a:r>
            <a:r>
              <a:rPr lang="en-GB" sz="2400" dirty="0" smtClean="0">
                <a:latin typeface="Letterjoin-Air Plus 8" panose="02000805000000020003" pitchFamily="50" charset="0"/>
              </a:rPr>
              <a:t>to see your work so please email pictures to </a:t>
            </a:r>
            <a:r>
              <a:rPr lang="en-GB" sz="2400" dirty="0" smtClean="0">
                <a:latin typeface="Letterjoin-Air Plus 8" panose="02000805000000020003" pitchFamily="50" charset="0"/>
              </a:rPr>
              <a:t>me us at: </a:t>
            </a:r>
            <a:endParaRPr lang="en-GB" sz="2400" dirty="0" smtClean="0">
              <a:latin typeface="Letterjoin-Air Plus 8" panose="02000805000000020003" pitchFamily="50" charset="0"/>
            </a:endParaRPr>
          </a:p>
          <a:p>
            <a:endParaRPr lang="en-GB" sz="2400" dirty="0">
              <a:latin typeface="Letterjoin-Air Plus 8" panose="020008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lara.crawford@worthvalleyprimary.co.uk</a:t>
            </a:r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endParaRPr lang="en-US" altLang="en-US" sz="2400" dirty="0">
              <a:latin typeface="Letter-join Plus 8" panose="02000505000000020003" pitchFamily="50" charset="0"/>
            </a:endParaRPr>
          </a:p>
          <a:p>
            <a:pPr lvl="0"/>
            <a:r>
              <a:rPr lang="en-US" altLang="en-US" sz="2400" dirty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steph.milner@worthvalleyprimary.co.uk</a:t>
            </a:r>
            <a:endParaRPr lang="en-US" altLang="en-US" sz="2400" dirty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endParaRPr lang="en-GB" sz="2400" dirty="0" smtClean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9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122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Letter-join Plus 8</vt:lpstr>
      <vt:lpstr>Letterjoin-Air Plus 8</vt:lpstr>
      <vt:lpstr>Office Theme</vt:lpstr>
      <vt:lpstr>Tuesday 19th January 2021</vt:lpstr>
      <vt:lpstr>   </vt:lpstr>
      <vt:lpstr>   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11th January 2021</dc:title>
  <dc:creator>s.hiley</dc:creator>
  <cp:lastModifiedBy>Lara Crawford</cp:lastModifiedBy>
  <cp:revision>37</cp:revision>
  <dcterms:created xsi:type="dcterms:W3CDTF">2021-01-10T15:35:41Z</dcterms:created>
  <dcterms:modified xsi:type="dcterms:W3CDTF">2021-01-25T12:37:18Z</dcterms:modified>
</cp:coreProperties>
</file>