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2" autoAdjust="0"/>
    <p:restoredTop sz="94660"/>
  </p:normalViewPr>
  <p:slideViewPr>
    <p:cSldViewPr snapToGrid="0">
      <p:cViewPr varScale="1">
        <p:scale>
          <a:sx n="88" d="100"/>
          <a:sy n="88" d="100"/>
        </p:scale>
        <p:origin x="4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87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04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64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97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699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01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77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67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06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47E85-4E35-4214-9666-FD4C1699C3F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767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831977" cy="2387600"/>
          </a:xfrm>
        </p:spPr>
        <p:txBody>
          <a:bodyPr>
            <a:normAutofit/>
          </a:bodyPr>
          <a:lstStyle/>
          <a:p>
            <a:r>
              <a:rPr lang="en-GB" sz="4400" dirty="0" smtClean="0">
                <a:latin typeface="Letterjoin-Air Plus 8" panose="02000805000000020003" pitchFamily="50" charset="0"/>
              </a:rPr>
              <a:t>Thursday 21</a:t>
            </a:r>
            <a:r>
              <a:rPr lang="en-GB" sz="4400" baseline="30000" dirty="0" smtClean="0">
                <a:latin typeface="Letterjoin-Air Plus 8" panose="02000805000000020003" pitchFamily="50" charset="0"/>
              </a:rPr>
              <a:t>st</a:t>
            </a:r>
            <a:r>
              <a:rPr lang="en-GB" sz="4400" dirty="0" smtClean="0">
                <a:latin typeface="Letterjoin-Air Plus 8" panose="02000805000000020003" pitchFamily="50" charset="0"/>
              </a:rPr>
              <a:t> January </a:t>
            </a:r>
            <a:r>
              <a:rPr lang="en-GB" sz="4400" dirty="0" smtClean="0">
                <a:latin typeface="Letterjoin-Air Plus 8" panose="02000805000000020003" pitchFamily="50" charset="0"/>
              </a:rPr>
              <a:t>2021</a:t>
            </a:r>
            <a:endParaRPr lang="en-GB" sz="4400" dirty="0">
              <a:latin typeface="Letterjoin-Air Plus 8" panose="02000805000000020003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100" dirty="0" smtClean="0">
                <a:latin typeface="Letterjoin-Air Plus 8" panose="02000805000000020003" pitchFamily="50" charset="0"/>
              </a:rPr>
              <a:t>Phonics Group 2</a:t>
            </a:r>
          </a:p>
          <a:p>
            <a:endParaRPr lang="en-GB" dirty="0"/>
          </a:p>
          <a:p>
            <a:r>
              <a:rPr lang="en-GB" dirty="0" smtClean="0">
                <a:latin typeface="Letterjoin-Air Plus 8" panose="02000805000000020003" pitchFamily="50" charset="0"/>
              </a:rPr>
              <a:t>Today </a:t>
            </a:r>
            <a:r>
              <a:rPr lang="en-GB" dirty="0">
                <a:latin typeface="Letterjoin-Air Plus 8" panose="02000805000000020003" pitchFamily="50" charset="0"/>
              </a:rPr>
              <a:t>w</a:t>
            </a:r>
            <a:r>
              <a:rPr lang="en-GB" dirty="0" smtClean="0">
                <a:latin typeface="Letterjoin-Air Plus 8" panose="02000805000000020003" pitchFamily="50" charset="0"/>
              </a:rPr>
              <a:t>e </a:t>
            </a:r>
            <a:r>
              <a:rPr lang="en-GB" dirty="0">
                <a:latin typeface="Letterjoin-Air Plus 8" panose="02000805000000020003" pitchFamily="50" charset="0"/>
              </a:rPr>
              <a:t>are learning to spell the tricky words: </a:t>
            </a:r>
            <a:r>
              <a:rPr lang="en-GB" b="1" dirty="0">
                <a:solidFill>
                  <a:srgbClr val="FF0000"/>
                </a:solidFill>
                <a:latin typeface="Letterjoin-Air Plus 8" panose="02000805000000020003" pitchFamily="50" charset="0"/>
              </a:rPr>
              <a:t>little, one, do, when, what, out</a:t>
            </a:r>
            <a:r>
              <a:rPr lang="en-GB" dirty="0">
                <a:solidFill>
                  <a:srgbClr val="FF0000"/>
                </a:solidFill>
                <a:latin typeface="Letterjoin-Air Plus 8" panose="02000805000000020003" pitchFamily="50" charset="0"/>
              </a:rPr>
              <a:t>. </a:t>
            </a:r>
            <a:r>
              <a:rPr lang="en-GB" dirty="0">
                <a:solidFill>
                  <a:srgbClr val="FF0000"/>
                </a:solidFill>
              </a:rPr>
              <a:t>	</a:t>
            </a:r>
          </a:p>
          <a:p>
            <a:endParaRPr lang="en-GB" sz="8000" dirty="0">
              <a:latin typeface="Letterjoin-Air Plus 8" panose="02000805000000020003" pitchFamily="50" charset="0"/>
            </a:endParaRPr>
          </a:p>
          <a:p>
            <a:endParaRPr lang="en-GB" dirty="0" smtClean="0">
              <a:latin typeface="Letterjoin-Air Plus 8" panose="02000805000000020003" pitchFamily="50" charset="0"/>
            </a:endParaRPr>
          </a:p>
          <a:p>
            <a:endParaRPr lang="en-GB" dirty="0">
              <a:latin typeface="Letterjoin-Air Plus 8" panose="020008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7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Letterjoin-Air Plus 8" panose="02000805000000020003" pitchFamily="50" charset="0"/>
              </a:rPr>
              <a:t/>
            </a:r>
            <a:br>
              <a:rPr lang="en-GB" dirty="0" smtClean="0">
                <a:latin typeface="Letterjoin-Air Plus 8" panose="02000805000000020003" pitchFamily="50" charset="0"/>
              </a:rPr>
            </a:br>
            <a:r>
              <a:rPr lang="en-GB" dirty="0">
                <a:latin typeface="Letterjoin-Air Plus 8" panose="02000805000000020003" pitchFamily="50" charset="0"/>
              </a:rPr>
              <a:t/>
            </a:r>
            <a:br>
              <a:rPr lang="en-GB" dirty="0">
                <a:latin typeface="Letterjoin-Air Plus 8" panose="02000805000000020003" pitchFamily="50" charset="0"/>
              </a:rPr>
            </a:br>
            <a:endParaRPr lang="en-GB" u="sng" dirty="0">
              <a:latin typeface="Letterjoin-Air Plus 8" panose="020008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410511" y="953311"/>
            <a:ext cx="9523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663429" y="1287482"/>
            <a:ext cx="101362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solidFill>
                  <a:srgbClr val="FF0000"/>
                </a:solidFill>
                <a:latin typeface="Letterjoin-Air Plus 8" panose="02000805000000020003" pitchFamily="50" charset="0"/>
              </a:rPr>
              <a:t>Revisit:</a:t>
            </a:r>
          </a:p>
          <a:p>
            <a:r>
              <a:rPr lang="en-GB" dirty="0" smtClean="0">
                <a:latin typeface="Letterjoin-Air Plus 8" panose="02000805000000020003" pitchFamily="50" charset="0"/>
              </a:rPr>
              <a:t>Can you practise the letter sounds we know so far? </a:t>
            </a:r>
          </a:p>
          <a:p>
            <a:endParaRPr lang="en-GB" dirty="0">
              <a:latin typeface="Letterjoin-Air Plus 8" panose="02000805000000020003" pitchFamily="50" charset="0"/>
            </a:endParaRPr>
          </a:p>
          <a:p>
            <a:r>
              <a:rPr lang="en-GB" dirty="0">
                <a:latin typeface="Letterjoin-Air Plus 8" panose="02000805000000020003" pitchFamily="50" charset="0"/>
              </a:rPr>
              <a:t>https://www.phonicsplay.co.uk/resources/phase/2/flashcards-speed-trials</a:t>
            </a:r>
            <a:endParaRPr lang="en-GB" dirty="0" smtClean="0">
              <a:latin typeface="Letterjoin-Air Plus 8" panose="02000805000000020003" pitchFamily="50" charset="0"/>
            </a:endParaRPr>
          </a:p>
          <a:p>
            <a:r>
              <a:rPr lang="en-GB" dirty="0" smtClean="0">
                <a:latin typeface="Letterjoin-Air Plus 8" panose="02000805000000020003" pitchFamily="50" charset="0"/>
              </a:rPr>
              <a:t>Phonics play: </a:t>
            </a:r>
          </a:p>
          <a:p>
            <a:r>
              <a:rPr lang="en-GB" dirty="0" smtClean="0">
                <a:latin typeface="Letterjoin-Air Plus 8" panose="02000805000000020003" pitchFamily="50" charset="0"/>
              </a:rPr>
              <a:t>Username: jan21</a:t>
            </a:r>
          </a:p>
          <a:p>
            <a:r>
              <a:rPr lang="en-GB" dirty="0" smtClean="0">
                <a:latin typeface="Letterjoin-Air Plus 8" panose="02000805000000020003" pitchFamily="50" charset="0"/>
              </a:rPr>
              <a:t>Password: home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r>
              <a:rPr lang="en-GB" dirty="0" smtClean="0">
                <a:latin typeface="Letterjoin-Air Plus 8" panose="02000805000000020003" pitchFamily="50" charset="0"/>
              </a:rPr>
              <a:t>Can you play flashcards speed trial and practise all of the phase 3 and 5a phonemes </a:t>
            </a:r>
            <a:endParaRPr lang="en-GB" dirty="0">
              <a:latin typeface="Letterjoin-Air Plus 8" panose="02000805000000020003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4596" y="2700985"/>
            <a:ext cx="2338903" cy="1802106"/>
          </a:xfrm>
          <a:prstGeom prst="rect">
            <a:avLst/>
          </a:prstGeom>
        </p:spPr>
      </p:pic>
      <p:pic>
        <p:nvPicPr>
          <p:cNvPr id="10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553386" y="2824956"/>
            <a:ext cx="697618" cy="69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21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44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Letterjoin-Air Plus 8" panose="02000805000000020003" pitchFamily="50" charset="0"/>
              </a:rPr>
              <a:t>   </a:t>
            </a:r>
            <a:endParaRPr lang="en-GB" dirty="0">
              <a:latin typeface="Letterjoin-Air Plus 8" panose="020008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315" y="1071399"/>
            <a:ext cx="10877145" cy="5350112"/>
          </a:xfrm>
        </p:spPr>
        <p:txBody>
          <a:bodyPr numCol="2"/>
          <a:lstStyle/>
          <a:p>
            <a:pPr marL="0" indent="0">
              <a:buNone/>
            </a:pPr>
            <a:r>
              <a:rPr lang="en-GB" sz="2000" u="sng" dirty="0" smtClean="0">
                <a:solidFill>
                  <a:srgbClr val="FF0000"/>
                </a:solidFill>
                <a:latin typeface="Letterjoin-Air Plus 8" panose="02000805000000020003" pitchFamily="50" charset="0"/>
              </a:rPr>
              <a:t>Teach:</a:t>
            </a:r>
          </a:p>
          <a:p>
            <a:pPr marL="0" indent="0">
              <a:buNone/>
            </a:pPr>
            <a:r>
              <a:rPr lang="en-GB" sz="2000" dirty="0" smtClean="0">
                <a:latin typeface="Letterjoin-Air Plus 8" panose="02000805000000020003" pitchFamily="50" charset="0"/>
              </a:rPr>
              <a:t>Today we are learning to read and spell the tricky words:</a:t>
            </a:r>
          </a:p>
          <a:p>
            <a:pPr marL="0" indent="0">
              <a:buNone/>
            </a:pPr>
            <a:endParaRPr lang="en-GB" sz="2000" dirty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r>
              <a:rPr lang="en-GB" b="1" dirty="0">
                <a:latin typeface="Letterjoin-Air Plus 8" panose="02000805000000020003" pitchFamily="50" charset="0"/>
              </a:rPr>
              <a:t>little, one, do, when, what, </a:t>
            </a:r>
            <a:r>
              <a:rPr lang="en-GB" b="1" dirty="0" smtClean="0">
                <a:latin typeface="Letterjoin-Air Plus 8" panose="02000805000000020003" pitchFamily="50" charset="0"/>
              </a:rPr>
              <a:t>out</a:t>
            </a:r>
          </a:p>
          <a:p>
            <a:pPr marL="0" indent="0">
              <a:buNone/>
            </a:pPr>
            <a:endParaRPr lang="en-GB" b="1" dirty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Letterjoin-Air Plus 8" panose="02000805000000020003" pitchFamily="50" charset="0"/>
              </a:rPr>
              <a:t>These are tricky words because they do not follow our spelling rules. We just have to learn them. 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7665396" y="282102"/>
            <a:ext cx="3891064" cy="333658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Can you practise reading and writing these words? Can you ask your grown ups to say them and you write them? Can you spell them correctly?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65275" y="5802746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114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1871" y="690664"/>
            <a:ext cx="10237945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 smtClean="0">
                <a:solidFill>
                  <a:srgbClr val="FF0000"/>
                </a:solidFill>
                <a:latin typeface="Letterjoin-Air Plus 8" panose="02000805000000020003" pitchFamily="50" charset="0"/>
              </a:rPr>
              <a:t>Apply:</a:t>
            </a:r>
          </a:p>
          <a:p>
            <a:endParaRPr lang="en-GB" u="sng" dirty="0">
              <a:latin typeface="Letterjoin-Air Plus 8" panose="02000805000000020003" pitchFamily="50" charset="0"/>
            </a:endParaRPr>
          </a:p>
          <a:p>
            <a:endParaRPr lang="en-GB" u="sng" dirty="0" smtClean="0">
              <a:latin typeface="Letterjoin-Air Plus 8" panose="02000805000000020003" pitchFamily="50" charset="0"/>
            </a:endParaRPr>
          </a:p>
          <a:p>
            <a:r>
              <a:rPr lang="en-GB" sz="2000" dirty="0" smtClean="0">
                <a:latin typeface="Letterjoin-Air Plus 8" panose="02000805000000020003" pitchFamily="50" charset="0"/>
              </a:rPr>
              <a:t>Can you practise reading the sentences below? </a:t>
            </a:r>
          </a:p>
          <a:p>
            <a:endParaRPr lang="en-GB" u="sng" dirty="0">
              <a:latin typeface="Letterjoin-Air Plus 8" panose="02000805000000020003" pitchFamily="50" charset="0"/>
            </a:endParaRPr>
          </a:p>
          <a:p>
            <a:endParaRPr lang="en-GB" u="sng" dirty="0">
              <a:latin typeface="Letterjoin-Air Plus 8" panose="02000805000000020003" pitchFamily="50" charset="0"/>
            </a:endParaRPr>
          </a:p>
          <a:p>
            <a:endParaRPr lang="en-GB" sz="2400" dirty="0" smtClean="0">
              <a:latin typeface="Letterjoin-Air Plus 8" panose="02000805000000020003" pitchFamily="50" charset="0"/>
            </a:endParaRPr>
          </a:p>
          <a:p>
            <a:pPr>
              <a:lnSpc>
                <a:spcPct val="250000"/>
              </a:lnSpc>
            </a:pPr>
            <a:r>
              <a:rPr lang="en-GB" sz="3200" b="1" dirty="0">
                <a:latin typeface="Letterjoin-Air Plus 8" panose="02000805000000020003" pitchFamily="50" charset="0"/>
              </a:rPr>
              <a:t>One little frog jumped in a pond. </a:t>
            </a:r>
            <a:endParaRPr lang="en-GB" sz="3200" b="1" dirty="0" smtClean="0">
              <a:latin typeface="Letterjoin-Air Plus 8" panose="02000805000000020003" pitchFamily="50" charset="0"/>
            </a:endParaRPr>
          </a:p>
          <a:p>
            <a:pPr>
              <a:lnSpc>
                <a:spcPct val="250000"/>
              </a:lnSpc>
            </a:pPr>
            <a:r>
              <a:rPr lang="en-GB" sz="3200" b="1" dirty="0" smtClean="0">
                <a:latin typeface="Letterjoin-Air Plus 8" panose="02000805000000020003" pitchFamily="50" charset="0"/>
              </a:rPr>
              <a:t>He </a:t>
            </a:r>
            <a:r>
              <a:rPr lang="en-GB" sz="3200" b="1" dirty="0">
                <a:latin typeface="Letterjoin-Air Plus 8" panose="02000805000000020003" pitchFamily="50" charset="0"/>
              </a:rPr>
              <a:t>likes to do that when it gets hot. </a:t>
            </a:r>
            <a:endParaRPr lang="en-GB" sz="3200" b="1" dirty="0" smtClean="0">
              <a:latin typeface="Letterjoin-Air Plus 8" panose="02000805000000020003" pitchFamily="50" charset="0"/>
            </a:endParaRPr>
          </a:p>
          <a:p>
            <a:pPr>
              <a:lnSpc>
                <a:spcPct val="250000"/>
              </a:lnSpc>
            </a:pPr>
            <a:r>
              <a:rPr lang="en-GB" sz="3200" b="1" dirty="0" smtClean="0">
                <a:latin typeface="Letterjoin-Air Plus 8" panose="02000805000000020003" pitchFamily="50" charset="0"/>
              </a:rPr>
              <a:t>What </a:t>
            </a:r>
            <a:r>
              <a:rPr lang="en-GB" sz="3200" b="1" dirty="0">
                <a:latin typeface="Letterjoin-Air Plus 8" panose="02000805000000020003" pitchFamily="50" charset="0"/>
              </a:rPr>
              <a:t>do you think will make him get out?</a:t>
            </a:r>
            <a:endParaRPr lang="en-GB" sz="3200" dirty="0">
              <a:latin typeface="Letterjoin-Air Plus 8" panose="020008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39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183</Words>
  <Application>Microsoft Office PowerPoint</Application>
  <PresentationFormat>Widescreen</PresentationFormat>
  <Paragraphs>39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Letterjoin-Air Plus 8</vt:lpstr>
      <vt:lpstr>Office Theme</vt:lpstr>
      <vt:lpstr>Thursday 21st January 2021</vt:lpstr>
      <vt:lpstr>  </vt:lpstr>
      <vt:lpstr>   </vt:lpstr>
      <vt:lpstr>PowerPoint Presentation</vt:lpstr>
    </vt:vector>
  </TitlesOfParts>
  <Company>Worth Valley Primary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11th January 2021</dc:title>
  <dc:creator>s.hiley</dc:creator>
  <cp:lastModifiedBy>s.hiley</cp:lastModifiedBy>
  <cp:revision>37</cp:revision>
  <dcterms:created xsi:type="dcterms:W3CDTF">2021-01-10T15:35:41Z</dcterms:created>
  <dcterms:modified xsi:type="dcterms:W3CDTF">2021-01-20T22:12:29Z</dcterms:modified>
</cp:coreProperties>
</file>