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0702E-4187-42D2-9263-5F5972849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576EA4-5346-4BAD-903C-B7E893DF6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C4589-3834-4588-A836-7C61B279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39A07-9E4B-42F1-980E-E9FBDAED5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B4457-647C-488C-97F6-557B7D220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0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C03AE-BB90-4C53-9FD4-93D2E49EA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05E77F-4FFE-4B7E-8328-8A09C9CB7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DFF3A-B5E7-4F80-BD9D-529FCFCDC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5C7C8-0EA7-4F55-A6EC-C518675A3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7A74B-C4DC-418B-A82D-E3ED08E4B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32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C19DDB-8A4F-4E19-B4A7-72719734AD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2E91E4-0F11-490A-9758-8C30E72C2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8536A-7F12-40EC-B329-F0989C6EA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7891E-F8E2-4914-8480-428B28C36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4F65B-7F75-4E7A-9FD3-6A421108C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944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03F4C-9E80-49E4-B50F-E4ED51604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D7664-93A6-4B6B-BD3C-086DDE6FF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082D6-C145-45E8-8247-2B78D7CBB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9152B-B064-491E-AC01-8B3BF0499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B2DF0-3332-4982-84BD-641EC03BA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43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4BB5D-2007-4685-9FE5-26351D6F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6F74A-4EA9-4E12-A501-E67D5157A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B8AA1-8181-4AB9-AF6D-BFE0FB3C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46C21-A972-4B51-A815-C928DEBB5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4D81C-B6CF-4E86-B911-32E51C217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32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C14BF-5A86-4FC7-8BCE-DA1553369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FC352-25B5-4F97-AFE9-D0EB18380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DDF126-2D2F-444B-B3D8-812ED0BF0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6A852-C364-4D9E-A73E-C44842BDA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1919A-E737-4EA9-8850-F60763B60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70B12-28C6-4EE1-ABD1-2FABD6AA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443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CEAD6-7F25-4911-9D6A-301CF255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F4AA7-A81C-4D9E-9ACD-DD85D9E1A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F525D-7670-4CE9-AB5D-30DD9E1EC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3E957E-3BB8-4BFE-B165-DF8924FBC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28D07D-F801-40BC-8F62-CCCE2119F5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AFDF3F-644F-4B44-AC37-CE22E8612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E2B7C8-6651-495E-BB5B-78CAFDA1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CF8237-5653-4A2E-B6EE-9D56611D6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49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4798A-952C-410E-AC45-2FAC11AEC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BCA1-6BDE-4404-812E-0C314F4B5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D36711-583A-4645-9C85-0E226BF4F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3F72EA-4855-4432-AFC0-0F66A32FB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68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2A7B56-E565-4503-998E-7990228CB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9E9090-DAAD-4AEB-A08F-4C50C21D7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C7B6E-86B2-4E26-AA6C-9029F47A1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93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9E952-6847-4D3A-832B-BB386BA89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988A8-6FC3-4BAF-919C-7191B488B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9479F-534B-4AF5-8457-DFA82CA0C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3B0CA-B923-479B-BCB4-87D0C2B4E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456AE-36CB-426E-BEB6-79C6A7AD2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0D178-3AE3-4701-A134-0A9E1B267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6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F20FB-2670-4BBE-B2FB-F234BE349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DF03E4-9CC0-4CF5-9E7A-F2743D4F4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8A4914-650B-4374-8DBD-029D8F0287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DC213A-F9E4-4251-A6EA-F7730ACE0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A6DD3-83D4-4EBD-B97B-7BC9F8853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C5344-B3A4-4355-8E0F-54B0C7EA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79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98CFFE-4C76-4FEC-95A5-57904B70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1EA54-4197-4522-BEDE-A8F7A4E68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589AF-06F5-4132-AC13-F69B17ECBB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F139E-BF5A-45F2-93E7-E1E705751C5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71723-7DF0-4414-A9D4-8DBF685994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7E837-06DD-4E3A-B6C1-ADEE57461E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810FB-82DF-420B-985F-1D7BE9675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22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thenational.academy/units/buddhism-b64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6A7AB-628B-4815-A2D6-C2506E22E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lang="en-GB" dirty="0">
                <a:latin typeface="Letter-join Plus 8" panose="02000505000000020003" pitchFamily="50" charset="0"/>
              </a:rPr>
              <a:t>RE</a:t>
            </a:r>
            <a:br>
              <a:rPr lang="en-GB" dirty="0">
                <a:latin typeface="Letter-join Plus 8" panose="02000505000000020003" pitchFamily="50" charset="0"/>
              </a:rPr>
            </a:br>
            <a:r>
              <a:rPr lang="en-GB" dirty="0">
                <a:latin typeface="Letter-join Plus 8" panose="02000505000000020003" pitchFamily="50" charset="0"/>
              </a:rPr>
              <a:t>Buddhism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623F0F-498D-4CBC-A0B9-1EED1FCE7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Letter-join Plus 8" panose="02000505000000020003" pitchFamily="50" charset="0"/>
              </a:rPr>
              <a:t>28.01.21</a:t>
            </a:r>
          </a:p>
        </p:txBody>
      </p:sp>
    </p:spTree>
    <p:extLst>
      <p:ext uri="{BB962C8B-B14F-4D97-AF65-F5344CB8AC3E}">
        <p14:creationId xmlns:p14="http://schemas.microsoft.com/office/powerpoint/2010/main" val="111791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ACEF1-38C8-49F9-8DA2-9A5D9A2DE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47403-3434-47B8-9103-157465ACA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etter-join Plus 8" panose="02000505000000020003" pitchFamily="50" charset="0"/>
              </a:rPr>
              <a:t>This half term we are learning about Buddhism. </a:t>
            </a:r>
          </a:p>
          <a:p>
            <a:pPr marL="0" indent="0">
              <a:buNone/>
            </a:pPr>
            <a:endParaRPr lang="en-GB" dirty="0">
              <a:latin typeface="Letter-join Plus 8" panose="02000505000000020003" pitchFamily="50" charset="0"/>
            </a:endParaRPr>
          </a:p>
          <a:p>
            <a:pPr marL="0" indent="0">
              <a:buNone/>
            </a:pPr>
            <a:r>
              <a:rPr lang="en-GB" dirty="0">
                <a:latin typeface="Letter-join Plus 8" panose="02000505000000020003" pitchFamily="50" charset="0"/>
              </a:rPr>
              <a:t>Today’s lesson is online ‘What is the eightfold path’</a:t>
            </a:r>
          </a:p>
          <a:p>
            <a:pPr marL="0" indent="0">
              <a:buNone/>
            </a:pPr>
            <a:r>
              <a:rPr lang="en-GB" dirty="0">
                <a:latin typeface="Letter-join Plus 8" panose="02000505000000020003" pitchFamily="50" charset="0"/>
                <a:hlinkClick r:id="rId2"/>
              </a:rPr>
              <a:t>https://classroom.thenational.academy/units/buddhism-b64a</a:t>
            </a:r>
            <a:r>
              <a:rPr lang="en-GB" dirty="0">
                <a:latin typeface="Letter-join Plus 8" panose="02000505000000020003" pitchFamily="50" charset="0"/>
              </a:rPr>
              <a:t> </a:t>
            </a:r>
          </a:p>
          <a:p>
            <a:pPr marL="0" indent="0">
              <a:buNone/>
            </a:pPr>
            <a:r>
              <a:rPr lang="en-GB" dirty="0">
                <a:latin typeface="Letter-join Plus 8" panose="02000505000000020003" pitchFamily="50" charset="0"/>
              </a:rPr>
              <a:t>Click on the link above and click on lesson three </a:t>
            </a:r>
          </a:p>
          <a:p>
            <a:pPr marL="0" indent="0">
              <a:buNone/>
            </a:pPr>
            <a:r>
              <a:rPr lang="en-GB" dirty="0">
                <a:latin typeface="Letter-join Plus 8" panose="02000505000000020003" pitchFamily="50" charset="0"/>
              </a:rPr>
              <a:t>- Watch the video and take part in the quiz. You don’t need to send any evidence to me.  </a:t>
            </a:r>
          </a:p>
        </p:txBody>
      </p:sp>
    </p:spTree>
    <p:extLst>
      <p:ext uri="{BB962C8B-B14F-4D97-AF65-F5344CB8AC3E}">
        <p14:creationId xmlns:p14="http://schemas.microsoft.com/office/powerpoint/2010/main" val="3815766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89368-0AA2-4873-BD10-0DCDF18C4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6B60A-1F4E-4A0E-A826-0B966D01E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5AD121-F62D-4F20-8585-825A643608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09" t="19695" r="22718" b="12445"/>
          <a:stretch/>
        </p:blipFill>
        <p:spPr>
          <a:xfrm>
            <a:off x="838200" y="230555"/>
            <a:ext cx="10280374" cy="657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61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66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Letter-join Plus 8</vt:lpstr>
      <vt:lpstr>Office Theme</vt:lpstr>
      <vt:lpstr>RE Buddhism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 Buddhism</dc:title>
  <dc:creator>r.Metcalf@wvdomain.local</dc:creator>
  <cp:lastModifiedBy>r.Metcalf@wvdomain.local</cp:lastModifiedBy>
  <cp:revision>3</cp:revision>
  <dcterms:created xsi:type="dcterms:W3CDTF">2021-01-14T12:49:49Z</dcterms:created>
  <dcterms:modified xsi:type="dcterms:W3CDTF">2021-01-27T20:59:13Z</dcterms:modified>
</cp:coreProperties>
</file>