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3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11C12-92AD-418C-8D0F-13C0C72E96F3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940F8-C4C6-4D2D-82F7-01ECB8F4F0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4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81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050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35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77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1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43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010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933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213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04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47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BECC6-FF64-49BB-B885-A89BA54416DA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9F054-5EA1-4B51-B6E9-0ACAFABA13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5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QAMo_s9CFsY&amp;feature=youtu.be&amp;safe=activ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yZhqRUeQ798&amp;feature=youtu.be&amp;safe=activ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5163" y="317117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  <a:t>Spanish </a:t>
            </a:r>
            <a:b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</a:br>
            <a:r>
              <a:rPr lang="en-GB" sz="4000" dirty="0" err="1">
                <a:latin typeface="Letterjoin-Air Plus 8" panose="02000805000000020003" pitchFamily="50" charset="0"/>
                <a:cs typeface="Lao UI" panose="020B0502040204020203" pitchFamily="34" charset="0"/>
              </a:rPr>
              <a:t>Espa</a:t>
            </a:r>
            <a:r>
              <a:rPr kumimoji="0" lang="es-ES" altLang="en-US" sz="4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Letterjoin-Air Plus 8" panose="02000805000000020003" pitchFamily="50" charset="0"/>
                <a:cs typeface="Lao UI" panose="020B0502040204020203" pitchFamily="34" charset="0"/>
              </a:rPr>
              <a:t>ñ</a:t>
            </a:r>
            <a: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  <a:t>ola</a:t>
            </a:r>
            <a:b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</a:br>
            <a: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  <a:t/>
            </a:r>
            <a:b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</a:br>
            <a: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  <a:t>Friday </a:t>
            </a:r>
            <a:r>
              <a:rPr lang="en-GB" sz="4000" dirty="0" smtClean="0">
                <a:latin typeface="Letterjoin-Air Plus 8" panose="02000805000000020003" pitchFamily="50" charset="0"/>
                <a:cs typeface="Lao UI" panose="020B0502040204020203" pitchFamily="34" charset="0"/>
              </a:rPr>
              <a:t>29.01.21</a:t>
            </a:r>
            <a: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  <a:t/>
            </a:r>
            <a:b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</a:br>
            <a: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  <a:t/>
            </a:r>
            <a:br>
              <a:rPr lang="en-GB" sz="4000" dirty="0">
                <a:latin typeface="Letterjoin-Air Plus 8" panose="02000805000000020003" pitchFamily="50" charset="0"/>
                <a:cs typeface="Lao UI" panose="020B0502040204020203" pitchFamily="34" charset="0"/>
              </a:rPr>
            </a:br>
            <a:endParaRPr lang="en-GB" sz="4000" dirty="0">
              <a:latin typeface="Letterjoin-Air Plus 8" panose="02000805000000020003" pitchFamily="50" charset="0"/>
              <a:cs typeface="Lao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763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99685" y="5126022"/>
            <a:ext cx="8339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www.youtube.com/watch?v=QAMo_s9CFsY&amp;feature=youtu.be&amp;safe=active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1066" y="317121"/>
            <a:ext cx="7676707" cy="407769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99685" y="5772353"/>
            <a:ext cx="94027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23130"/>
                </a:solidFill>
                <a:latin typeface="Helvetica Neue"/>
              </a:rPr>
              <a:t>Watch the video clip from the link above and </a:t>
            </a:r>
            <a:r>
              <a:rPr lang="en-US" dirty="0" err="1">
                <a:solidFill>
                  <a:srgbClr val="323130"/>
                </a:solidFill>
                <a:latin typeface="Helvetica Neue"/>
              </a:rPr>
              <a:t>p</a:t>
            </a:r>
            <a:r>
              <a:rPr lang="en-US" dirty="0" err="1" smtClean="0">
                <a:solidFill>
                  <a:srgbClr val="323130"/>
                </a:solidFill>
                <a:latin typeface="Helvetica Neue"/>
              </a:rPr>
              <a:t>ractise</a:t>
            </a:r>
            <a:r>
              <a:rPr lang="en-US" dirty="0" smtClean="0">
                <a:solidFill>
                  <a:srgbClr val="323130"/>
                </a:solidFill>
                <a:latin typeface="Helvetica Neue"/>
              </a:rPr>
              <a:t> the vocabulary. Then draw </a:t>
            </a:r>
            <a:r>
              <a:rPr lang="en-US" dirty="0">
                <a:solidFill>
                  <a:srgbClr val="323130"/>
                </a:solidFill>
                <a:latin typeface="Helvetica Neue"/>
              </a:rPr>
              <a:t>pictures and </a:t>
            </a:r>
            <a:r>
              <a:rPr lang="en-US" dirty="0" smtClean="0">
                <a:solidFill>
                  <a:srgbClr val="323130"/>
                </a:solidFill>
                <a:latin typeface="Helvetica Neue"/>
              </a:rPr>
              <a:t>label in Spanish, creating </a:t>
            </a:r>
            <a:r>
              <a:rPr lang="en-US" dirty="0">
                <a:solidFill>
                  <a:srgbClr val="323130"/>
                </a:solidFill>
                <a:latin typeface="Helvetica Neue"/>
              </a:rPr>
              <a:t>a </a:t>
            </a:r>
            <a:r>
              <a:rPr lang="en-US" dirty="0" smtClean="0">
                <a:solidFill>
                  <a:srgbClr val="323130"/>
                </a:solidFill>
                <a:latin typeface="Helvetica Neue"/>
              </a:rPr>
              <a:t>poster to show what you have learnt about shopping.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19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46250" y="4286049"/>
            <a:ext cx="83607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www.youtube.com/watch?v=yZhqRUeQ798&amp;feature=youtu.be&amp;safe=active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952" y="431172"/>
            <a:ext cx="6261691" cy="310930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5545" y="4932380"/>
            <a:ext cx="10526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23130"/>
                </a:solidFill>
                <a:latin typeface="Helvetica Neue"/>
              </a:rPr>
              <a:t>Watch the video clip from the link above and </a:t>
            </a:r>
            <a:r>
              <a:rPr lang="en-US" dirty="0" err="1">
                <a:solidFill>
                  <a:srgbClr val="323130"/>
                </a:solidFill>
                <a:latin typeface="Helvetica Neue"/>
              </a:rPr>
              <a:t>practise</a:t>
            </a:r>
            <a:r>
              <a:rPr lang="en-US" dirty="0">
                <a:solidFill>
                  <a:srgbClr val="323130"/>
                </a:solidFill>
                <a:latin typeface="Helvetica Neue"/>
              </a:rPr>
              <a:t> </a:t>
            </a:r>
            <a:r>
              <a:rPr lang="en-US" dirty="0" smtClean="0">
                <a:solidFill>
                  <a:srgbClr val="323130"/>
                </a:solidFill>
                <a:latin typeface="Helvetica Neue"/>
              </a:rPr>
              <a:t>counting in 10’s to 100 in Spanish. </a:t>
            </a:r>
            <a:r>
              <a:rPr lang="en-US" dirty="0">
                <a:solidFill>
                  <a:srgbClr val="323130"/>
                </a:solidFill>
                <a:latin typeface="Helvetica Neue"/>
              </a:rPr>
              <a:t>Then draw pictures and label in Spanish, creating a poster to show what you have learnt about </a:t>
            </a:r>
            <a:r>
              <a:rPr lang="en-US" dirty="0" smtClean="0">
                <a:solidFill>
                  <a:srgbClr val="323130"/>
                </a:solidFill>
                <a:latin typeface="Helvetica Neue"/>
              </a:rPr>
              <a:t>counting in 10’s.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98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80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Lao UI</vt:lpstr>
      <vt:lpstr>Letterjoin-Air Plus 8</vt:lpstr>
      <vt:lpstr>Office Theme</vt:lpstr>
      <vt:lpstr>Spanish  Española  Friday 29.01.21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Spanish  Española</dc:title>
  <dc:creator>Lisa Boothroyd</dc:creator>
  <cp:lastModifiedBy>carol nicholson</cp:lastModifiedBy>
  <cp:revision>17</cp:revision>
  <dcterms:created xsi:type="dcterms:W3CDTF">2021-01-11T15:09:10Z</dcterms:created>
  <dcterms:modified xsi:type="dcterms:W3CDTF">2021-01-27T14:36:45Z</dcterms:modified>
</cp:coreProperties>
</file>