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24/01/2021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1.png"/><Relationship Id="rId4" Type="http://schemas.openxmlformats.org/officeDocument/2006/relationships/hyperlink" Target="https://www.youtube.com/watch?v=K9BGcYdi2n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Story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latin typeface="Letterjoin-Air Plus 8" panose="02000805000000020003" pitchFamily="50" charset="0"/>
              </a:rPr>
              <a:t>01.02.2021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697" y="1971856"/>
            <a:ext cx="10515600" cy="2313541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 err="1" smtClean="0">
                <a:latin typeface="Letterjoin-Air Plus 8" panose="02000805000000020003" pitchFamily="50" charset="0"/>
              </a:rPr>
              <a:t>Mr</a:t>
            </a:r>
            <a:r>
              <a:rPr lang="en-US" dirty="0" smtClean="0">
                <a:latin typeface="Letterjoin-Air Plus 8" panose="02000805000000020003" pitchFamily="50" charset="0"/>
              </a:rPr>
              <a:t> Stink</a:t>
            </a:r>
            <a:r>
              <a:rPr lang="en-US" dirty="0" smtClean="0">
                <a:latin typeface="Letterjoin-Air Plus 8" panose="02000805000000020003" pitchFamily="50" charset="0"/>
              </a:rPr>
              <a:t>:</a:t>
            </a: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smtClean="0">
                <a:latin typeface="Letterjoin-Air Plus 8" panose="02000805000000020003" pitchFamily="50" charset="0"/>
              </a:rPr>
              <a:t/>
            </a:r>
            <a:br>
              <a:rPr lang="en-US" smtClean="0">
                <a:latin typeface="Letterjoin-Air Plus 8" panose="02000805000000020003" pitchFamily="50" charset="0"/>
              </a:rPr>
            </a:br>
            <a:r>
              <a:rPr lang="en-US">
                <a:latin typeface="Letterjoin-Air Plus 8" panose="02000805000000020003" pitchFamily="50" charset="0"/>
                <a:hlinkClick r:id="rId4"/>
              </a:rPr>
              <a:t>https</a:t>
            </a:r>
            <a:r>
              <a:rPr lang="en-US">
                <a:latin typeface="Letterjoin-Air Plus 8" panose="02000805000000020003" pitchFamily="50" charset="0"/>
                <a:hlinkClick r:id="rId4"/>
              </a:rPr>
              <a:t>://</a:t>
            </a:r>
            <a:r>
              <a:rPr lang="en-US" smtClean="0">
                <a:latin typeface="Letterjoin-Air Plus 8" panose="02000805000000020003" pitchFamily="50" charset="0"/>
                <a:hlinkClick r:id="rId4"/>
              </a:rPr>
              <a:t>www.youtube.com/watch?v=K9BGcYdi2n0</a:t>
            </a:r>
            <a:r>
              <a:rPr lang="en-US" smtClean="0">
                <a:latin typeface="Letterjoin-Air Plus 8" panose="02000805000000020003" pitchFamily="50" charset="0"/>
              </a:rPr>
              <a:t/>
            </a:r>
            <a:br>
              <a:rPr lang="en-US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>
                <a:latin typeface="Letterjoin-Air Plus 8" panose="02000805000000020003" pitchFamily="50" charset="0"/>
              </a:rPr>
              <a:t/>
            </a:r>
            <a:br>
              <a:rPr lang="en-US" dirty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r>
              <a:rPr lang="en-US" dirty="0" smtClean="0">
                <a:latin typeface="Letterjoin-Air Plus 8" panose="02000805000000020003" pitchFamily="50" charset="0"/>
              </a:rPr>
              <a:t/>
            </a:r>
            <a:br>
              <a:rPr lang="en-US" dirty="0" smtClean="0">
                <a:latin typeface="Letterjoin-Air Plus 8" panose="02000805000000020003" pitchFamily="50" charset="0"/>
              </a:rPr>
            </a:b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791" y="4682331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33697" y="13622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3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</Words>
  <Application>Microsoft Office PowerPoint</Application>
  <PresentationFormat>Widescreen</PresentationFormat>
  <Paragraphs>4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Story</vt:lpstr>
      <vt:lpstr>    Mr Stink:    https://www.youtube.com/watch?v=K9BGcYdi2n0         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17</cp:revision>
  <dcterms:created xsi:type="dcterms:W3CDTF">2021-01-10T07:27:24Z</dcterms:created>
  <dcterms:modified xsi:type="dcterms:W3CDTF">2021-01-24T09:50:18Z</dcterms:modified>
</cp:coreProperties>
</file>