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20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0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819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90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30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3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889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26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944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151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567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390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1.png"/><Relationship Id="rId4" Type="http://schemas.openxmlformats.org/officeDocument/2006/relationships/hyperlink" Target="https://www.youtube.com/watch?v=P7L3vjflfw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dirty="0" smtClean="0">
                <a:latin typeface="Letterjoin-Air Plus 8" panose="02000805000000020003" pitchFamily="50" charset="0"/>
              </a:rPr>
              <a:t>Story</a:t>
            </a:r>
            <a:endParaRPr lang="en-US" sz="8800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>
                <a:latin typeface="Letterjoin-Air Plus 8" panose="02000805000000020003" pitchFamily="50" charset="0"/>
              </a:rPr>
              <a:t>02.02.2021</a:t>
            </a:r>
            <a:endParaRPr lang="en-US" sz="6600" dirty="0">
              <a:latin typeface="Letterjoin-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779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697" y="1971856"/>
            <a:ext cx="10515600" cy="2313541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>
                <a:latin typeface="Letterjoin-Air Plus 8" panose="02000805000000020003" pitchFamily="50" charset="0"/>
              </a:rPr>
              <a:t/>
            </a:r>
            <a:br>
              <a:rPr lang="en-US" dirty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>
                <a:latin typeface="Letterjoin-Air Plus 8" panose="02000805000000020003" pitchFamily="50" charset="0"/>
              </a:rPr>
              <a:t/>
            </a:r>
            <a:br>
              <a:rPr lang="en-US" dirty="0">
                <a:latin typeface="Letterjoin-Air Plus 8" panose="02000805000000020003" pitchFamily="50" charset="0"/>
              </a:rPr>
            </a:br>
            <a:r>
              <a:rPr lang="en-US" dirty="0" err="1" smtClean="0">
                <a:latin typeface="Letterjoin-Air Plus 8" panose="02000805000000020003" pitchFamily="50" charset="0"/>
              </a:rPr>
              <a:t>Mr</a:t>
            </a:r>
            <a:r>
              <a:rPr lang="en-US" dirty="0" smtClean="0">
                <a:latin typeface="Letterjoin-Air Plus 8" panose="02000805000000020003" pitchFamily="50" charset="0"/>
              </a:rPr>
              <a:t> Stink</a:t>
            </a:r>
            <a:r>
              <a:rPr lang="en-US" dirty="0" smtClean="0">
                <a:latin typeface="Letterjoin-Air Plus 8" panose="02000805000000020003" pitchFamily="50" charset="0"/>
              </a:rPr>
              <a:t>:</a:t>
            </a: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>
                <a:latin typeface="Letterjoin-Air Plus 8" panose="02000805000000020003" pitchFamily="50" charset="0"/>
              </a:rPr>
              <a:t/>
            </a:r>
            <a:br>
              <a:rPr lang="en-US" dirty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smtClean="0">
                <a:latin typeface="Letterjoin-Air Plus 8" panose="02000805000000020003" pitchFamily="50" charset="0"/>
              </a:rPr>
              <a:t/>
            </a:r>
            <a:br>
              <a:rPr lang="en-US" smtClean="0">
                <a:latin typeface="Letterjoin-Air Plus 8" panose="02000805000000020003" pitchFamily="50" charset="0"/>
              </a:rPr>
            </a:br>
            <a:r>
              <a:rPr lang="en-US">
                <a:latin typeface="Letterjoin-Air Plus 8" panose="02000805000000020003" pitchFamily="50" charset="0"/>
                <a:hlinkClick r:id="rId4"/>
              </a:rPr>
              <a:t>https</a:t>
            </a:r>
            <a:r>
              <a:rPr lang="en-US">
                <a:latin typeface="Letterjoin-Air Plus 8" panose="02000805000000020003" pitchFamily="50" charset="0"/>
                <a:hlinkClick r:id="rId4"/>
              </a:rPr>
              <a:t>://</a:t>
            </a:r>
            <a:r>
              <a:rPr lang="en-US" smtClean="0">
                <a:latin typeface="Letterjoin-Air Plus 8" panose="02000805000000020003" pitchFamily="50" charset="0"/>
                <a:hlinkClick r:id="rId4"/>
              </a:rPr>
              <a:t>www.youtube.com/watch?v=P7L3vjflfww</a:t>
            </a:r>
            <a:r>
              <a:rPr lang="en-US" smtClean="0">
                <a:latin typeface="Letterjoin-Air Plus 8" panose="02000805000000020003" pitchFamily="50" charset="0"/>
              </a:rPr>
              <a:t/>
            </a:r>
            <a:br>
              <a:rPr lang="en-US" smtClean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>
                <a:latin typeface="Letterjoin-Air Plus 8" panose="02000805000000020003" pitchFamily="50" charset="0"/>
              </a:rPr>
              <a:t/>
            </a:r>
            <a:br>
              <a:rPr lang="en-US" dirty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endParaRPr lang="en-US" dirty="0">
              <a:latin typeface="Letterjoin-Air Plus 8" panose="02000805000000020003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2791" y="4682331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8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33697" y="136225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362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73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</Words>
  <Application>Microsoft Office PowerPoint</Application>
  <PresentationFormat>Widescreen</PresentationFormat>
  <Paragraphs>4</Paragraphs>
  <Slides>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Letterjoin-Air Plus 8</vt:lpstr>
      <vt:lpstr>Office Theme</vt:lpstr>
      <vt:lpstr>Story</vt:lpstr>
      <vt:lpstr>    Mr Stink:    https://www.youtube.com/watch?v=P7L3vjflfww         </vt:lpstr>
    </vt:vector>
  </TitlesOfParts>
  <Company>Worth Valley Primary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P.E</dc:title>
  <dc:creator>j.batey</dc:creator>
  <cp:lastModifiedBy>j.batey</cp:lastModifiedBy>
  <cp:revision>18</cp:revision>
  <dcterms:created xsi:type="dcterms:W3CDTF">2021-01-10T07:27:24Z</dcterms:created>
  <dcterms:modified xsi:type="dcterms:W3CDTF">2021-01-24T09:51:14Z</dcterms:modified>
</cp:coreProperties>
</file>