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6" r:id="rId6"/>
    <p:sldId id="265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7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04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4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97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69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01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5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77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67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06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76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.milner@worthvalleyprimary.co.uk" TargetMode="External"/><Relationship Id="rId2" Type="http://schemas.openxmlformats.org/officeDocument/2006/relationships/hyperlink" Target="mailto:lara.crawford@worthvalleyprimary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bbc.co.uk/iplayer/episode/b09kkt1k/the-highway-rat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.milner@worthvalleyprimary.co.uk" TargetMode="External"/><Relationship Id="rId2" Type="http://schemas.openxmlformats.org/officeDocument/2006/relationships/hyperlink" Target="mailto:lara.crawford@worthvalleyprimary.co.u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831977" cy="2387600"/>
          </a:xfrm>
        </p:spPr>
        <p:txBody>
          <a:bodyPr>
            <a:normAutofit/>
          </a:bodyPr>
          <a:lstStyle/>
          <a:p>
            <a:r>
              <a:rPr lang="en-GB" sz="5400" dirty="0" smtClean="0">
                <a:latin typeface="Letterjoin-Air Plus 8" panose="02000805000000020003" pitchFamily="50" charset="0"/>
              </a:rPr>
              <a:t>Thursday</a:t>
            </a:r>
            <a:r>
              <a:rPr lang="en-GB" sz="5400" dirty="0" smtClean="0">
                <a:latin typeface="Letterjoin-Air Plus 8" panose="02000805000000020003" pitchFamily="50" charset="0"/>
              </a:rPr>
              <a:t> 28</a:t>
            </a:r>
            <a:r>
              <a:rPr lang="en-GB" sz="5400" baseline="30000" dirty="0" smtClean="0">
                <a:latin typeface="Letterjoin-Air Plus 8" panose="02000805000000020003" pitchFamily="50" charset="0"/>
              </a:rPr>
              <a:t>th</a:t>
            </a:r>
            <a:r>
              <a:rPr lang="en-GB" sz="5400" dirty="0" smtClean="0">
                <a:latin typeface="Letterjoin-Air Plus 8" panose="02000805000000020003" pitchFamily="50" charset="0"/>
              </a:rPr>
              <a:t> </a:t>
            </a:r>
            <a:r>
              <a:rPr lang="en-GB" sz="5400" dirty="0" smtClean="0">
                <a:latin typeface="Letterjoin-Air Plus 8" panose="02000805000000020003" pitchFamily="50" charset="0"/>
              </a:rPr>
              <a:t>January 2021</a:t>
            </a:r>
            <a:endParaRPr lang="en-GB" sz="54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English tasks.</a:t>
            </a:r>
            <a:endParaRPr lang="en-GB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Can you knock  our socks off with your neat writing?</a:t>
            </a:r>
            <a:br>
              <a:rPr lang="en-GB" dirty="0" smtClean="0">
                <a:latin typeface="Letterjoin-Air Plus 8" panose="02000805000000020003" pitchFamily="50" charset="0"/>
              </a:rPr>
            </a:b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5309" cy="4892743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Now that you have practised your letters on </a:t>
            </a:r>
            <a:r>
              <a:rPr lang="en-GB" sz="4500" dirty="0" err="1" smtClean="0">
                <a:latin typeface="Letterjoin-Air Plus 8" panose="02000805000000020003" pitchFamily="50" charset="0"/>
              </a:rPr>
              <a:t>letterjoin</a:t>
            </a:r>
            <a:r>
              <a:rPr lang="en-GB" sz="4500" dirty="0" smtClean="0">
                <a:latin typeface="Letterjoin-Air Plus 8" panose="02000805000000020003" pitchFamily="50" charset="0"/>
              </a:rPr>
              <a:t> can you practise on a piece of paper? </a:t>
            </a:r>
          </a:p>
          <a:p>
            <a:pPr marL="0" indent="0" algn="ctr">
              <a:buNone/>
            </a:pPr>
            <a:endParaRPr lang="en-GB" sz="4500" dirty="0" smtClean="0">
              <a:latin typeface="Letterjoin-Air Plus 8" panose="02000805000000020003" pitchFamily="50" charset="0"/>
            </a:endParaRPr>
          </a:p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Can you send a picture of your writing to us?</a:t>
            </a:r>
          </a:p>
          <a:p>
            <a:pPr marL="0" indent="0" algn="ctr">
              <a:buNone/>
            </a:pPr>
            <a:endParaRPr lang="en-GB" sz="4500" dirty="0" smtClean="0">
              <a:latin typeface="Letterjoin-Air Plus 8" panose="020008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sz="4500" dirty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lara.crawford@worthvalleyprimary.co.uk</a:t>
            </a:r>
            <a:endParaRPr lang="en-US" altLang="en-US" sz="4500" dirty="0">
              <a:latin typeface="Letter-join Plus 8" panose="02000505000000020003" pitchFamily="50" charset="0"/>
            </a:endParaRPr>
          </a:p>
          <a:p>
            <a:pPr lvl="0" algn="ctr"/>
            <a:endParaRPr lang="en-US" altLang="en-US" sz="4500" dirty="0">
              <a:latin typeface="Letter-join Plus 8" panose="020005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sz="4500" dirty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steph.milner@worthvalleyprimary.co.uk</a:t>
            </a:r>
            <a:endParaRPr lang="en-US" altLang="en-US" sz="4500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Letterjoin-Air Plus 8" panose="02000805000000020003" pitchFamily="50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3801" y="5313430"/>
            <a:ext cx="1294603" cy="140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7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3144"/>
            <a:ext cx="9566366" cy="312828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This week we are reading </a:t>
            </a:r>
          </a:p>
          <a:p>
            <a:r>
              <a:rPr lang="en-GB" dirty="0" smtClean="0">
                <a:latin typeface="Letterjoin-Air Plus 8" panose="02000805000000020003" pitchFamily="50" charset="0"/>
              </a:rPr>
              <a:t>The highway rat</a:t>
            </a:r>
          </a:p>
          <a:p>
            <a:r>
              <a:rPr lang="en-GB" dirty="0" smtClean="0">
                <a:latin typeface="Letterjoin-Air Plus 8" panose="02000805000000020003" pitchFamily="50" charset="0"/>
              </a:rPr>
              <a:t>by Julia Donaldson.</a:t>
            </a: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r>
              <a:rPr lang="en-GB" dirty="0" smtClean="0">
                <a:latin typeface="Letterjoin-Air Plus 8" panose="02000805000000020003" pitchFamily="50" charset="0"/>
              </a:rPr>
              <a:t>You can re-watch the film using the link below if you have forgotten what happens in the story?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57006" y="43598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www.bbc.co.uk/iplayer/episode/b09kkt1k/the-highway-rat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5" name="Picture 2" descr="BBC One - The Highway Ra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3411" y="4821533"/>
            <a:ext cx="2669177" cy="150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37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5741"/>
            <a:ext cx="10515600" cy="1325563"/>
          </a:xfrm>
        </p:spPr>
        <p:txBody>
          <a:bodyPr/>
          <a:lstStyle/>
          <a:p>
            <a:r>
              <a:rPr lang="en-GB" u="sng" dirty="0" smtClean="0">
                <a:latin typeface="Letterjoin-Air Plus 8" panose="02000805000000020003" pitchFamily="50" charset="0"/>
              </a:rPr>
              <a:t>Writing task</a:t>
            </a:r>
            <a:endParaRPr lang="en-GB" u="sng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200" y="1381487"/>
            <a:ext cx="11023600" cy="52544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>
                <a:latin typeface="Letter-join Plus 8" panose="02000505000000020003" pitchFamily="50" charset="0"/>
              </a:rPr>
              <a:t>Today we are going to be thinking about speech!</a:t>
            </a:r>
          </a:p>
          <a:p>
            <a:pPr marL="0" indent="0" algn="ctr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indent="0" algn="ctr">
              <a:buNone/>
            </a:pPr>
            <a:r>
              <a:rPr lang="en-GB" dirty="0" smtClean="0">
                <a:latin typeface="Letter-join Plus 8" panose="02000505000000020003" pitchFamily="50" charset="0"/>
              </a:rPr>
              <a:t>We will be adding speech bubbles to some of the characters from this week’s story the highway rat. </a:t>
            </a:r>
          </a:p>
          <a:p>
            <a:pPr marL="0" indent="0" algn="ctr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indent="0" algn="ctr">
              <a:buNone/>
            </a:pPr>
            <a:r>
              <a:rPr lang="en-GB" dirty="0" smtClean="0">
                <a:latin typeface="Letter-join Plus 8" panose="02000505000000020003" pitchFamily="50" charset="0"/>
              </a:rPr>
              <a:t>Could you choose 3 of your favourite parts of the story and draw the pictures giving the characters a speech bubble and a new speaking part. </a:t>
            </a:r>
          </a:p>
          <a:p>
            <a:pPr marL="0" indent="0" algn="ctr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indent="0" algn="ctr">
              <a:buNone/>
            </a:pPr>
            <a:r>
              <a:rPr lang="en-GB" dirty="0" smtClean="0">
                <a:latin typeface="Letter-join Plus 8" panose="02000505000000020003" pitchFamily="50" charset="0"/>
              </a:rPr>
              <a:t>There are two examples for you on the next slides.</a:t>
            </a:r>
          </a:p>
          <a:p>
            <a:pPr marL="0" indent="0" algn="ctr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indent="0" algn="ctr">
              <a:buNone/>
            </a:pPr>
            <a:endParaRPr lang="en-GB" dirty="0">
              <a:latin typeface="Letter-join Plus 8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56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V review: The Highway Rat, BBC One | The Li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3" y="2366315"/>
            <a:ext cx="2470059" cy="35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2808514" y="248194"/>
            <a:ext cx="3474720" cy="2756263"/>
          </a:xfrm>
          <a:prstGeom prst="wedgeEllipseCallout">
            <a:avLst>
              <a:gd name="adj1" fmla="val -54072"/>
              <a:gd name="adj2" fmla="val 67417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618412" y="731520"/>
            <a:ext cx="1959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2060"/>
                </a:solidFill>
                <a:latin typeface="Letterjoin-Air Plus 8" panose="02000805000000020003" pitchFamily="50" charset="0"/>
              </a:rPr>
              <a:t>EWW! I don’t like sprouts, give me your cupcakes and chocolate! </a:t>
            </a:r>
            <a:endParaRPr lang="en-GB" dirty="0">
              <a:solidFill>
                <a:srgbClr val="002060"/>
              </a:solidFill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594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he Highway Rat: author Julia Donaldson explains why BBC animation is more  &quot;moral&quot; than her original book - Radio Ti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38" y="4057624"/>
            <a:ext cx="3290661" cy="2459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Callout 4"/>
          <p:cNvSpPr/>
          <p:nvPr/>
        </p:nvSpPr>
        <p:spPr>
          <a:xfrm>
            <a:off x="1632266" y="1058093"/>
            <a:ext cx="3500846" cy="2704011"/>
          </a:xfrm>
          <a:prstGeom prst="wedgeEllipseCallou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002060"/>
                </a:solidFill>
                <a:latin typeface="Letterjoin-Air Plus 8" panose="02000805000000020003" pitchFamily="50" charset="0"/>
              </a:rPr>
              <a:t>Wow! That gruffalo biscuit looks so tasty! </a:t>
            </a:r>
            <a:endParaRPr lang="en-GB" sz="2400" dirty="0">
              <a:solidFill>
                <a:srgbClr val="002060"/>
              </a:solidFill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54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52" y="499760"/>
            <a:ext cx="9768742" cy="5975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GB" sz="8000" dirty="0" smtClean="0"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b="1" dirty="0">
              <a:latin typeface="Letter-join Plus 8" panose="02000505000000020003" pitchFamily="50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60730" y="4098612"/>
            <a:ext cx="82107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latin typeface="Letter-join Plus 8" panose="02000505000000020003" pitchFamily="50" charset="0"/>
              </a:rPr>
              <a:t>Don’t forget your neatest handwriting, finger spaces, and full stops year one!! </a:t>
            </a:r>
          </a:p>
        </p:txBody>
      </p:sp>
      <p:pic>
        <p:nvPicPr>
          <p:cNvPr id="1026" name="Picture 2" descr="BBC One - The Highway Ra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46" y="499760"/>
            <a:ext cx="5503817" cy="3095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452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8425" y="1028700"/>
            <a:ext cx="84772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Letterjoin-Air Plus 8" panose="02000805000000020003" pitchFamily="50" charset="0"/>
              </a:rPr>
              <a:t>Remember we love to see your work so please email pictures to us at:</a:t>
            </a:r>
          </a:p>
          <a:p>
            <a:endParaRPr lang="en-GB" sz="2400" dirty="0" smtClean="0">
              <a:latin typeface="Letterjoin-Air Plus 8" panose="02000805000000020003" pitchFamily="50" charset="0"/>
            </a:endParaRP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lara.crawford@worthvalleyprimary.co.uk</a:t>
            </a:r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steph.milner@worthvalleyprimary.co.uk</a:t>
            </a:r>
            <a:endParaRPr lang="en-US" altLang="en-US" sz="2400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endParaRPr lang="en-GB" sz="2400" dirty="0">
              <a:latin typeface="Letterjoin-Air Plus 8" panose="02000805000000020003" pitchFamily="50" charset="0"/>
            </a:endParaRPr>
          </a:p>
        </p:txBody>
      </p:sp>
      <p:pic>
        <p:nvPicPr>
          <p:cNvPr id="2054" name="Picture 6" descr="The Highway Rat: a preachy tale about eating in moderation that's NOT in the  Christmas spiri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055" y="3706356"/>
            <a:ext cx="4693920" cy="264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39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208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Letter-join Plus 8</vt:lpstr>
      <vt:lpstr>Letterjoin-Air Plus 8</vt:lpstr>
      <vt:lpstr>Office Theme</vt:lpstr>
      <vt:lpstr>Thursday 28th January 2021</vt:lpstr>
      <vt:lpstr>Can you knock  our socks off with your neat writing? </vt:lpstr>
      <vt:lpstr>PowerPoint Presentation</vt:lpstr>
      <vt:lpstr>Writing task</vt:lpstr>
      <vt:lpstr>PowerPoint Presentation</vt:lpstr>
      <vt:lpstr>PowerPoint Presentation</vt:lpstr>
      <vt:lpstr>PowerPoint Presentation</vt:lpstr>
      <vt:lpstr>PowerPoint Presentation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11th January 2021</dc:title>
  <dc:creator>s.hiley</dc:creator>
  <cp:lastModifiedBy>Lara Crawford</cp:lastModifiedBy>
  <cp:revision>30</cp:revision>
  <dcterms:created xsi:type="dcterms:W3CDTF">2021-01-10T15:35:41Z</dcterms:created>
  <dcterms:modified xsi:type="dcterms:W3CDTF">2021-01-25T10:33:16Z</dcterms:modified>
</cp:coreProperties>
</file>