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330" r:id="rId3"/>
    <p:sldId id="329" r:id="rId4"/>
    <p:sldId id="333" r:id="rId5"/>
    <p:sldId id="328" r:id="rId6"/>
    <p:sldId id="334" r:id="rId7"/>
    <p:sldId id="318" r:id="rId8"/>
    <p:sldId id="327" r:id="rId9"/>
    <p:sldId id="337" r:id="rId10"/>
    <p:sldId id="331" r:id="rId11"/>
    <p:sldId id="322" r:id="rId12"/>
    <p:sldId id="332" r:id="rId13"/>
    <p:sldId id="336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DAB"/>
    <a:srgbClr val="901993"/>
    <a:srgbClr val="841787"/>
    <a:srgbClr val="FDFEDA"/>
    <a:srgbClr val="FFEBB3"/>
    <a:srgbClr val="FF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1BE0C-3C70-4427-999B-C2D150199CFC}" v="1" dt="2019-08-14T17:46:40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83571" autoAdjust="0"/>
  </p:normalViewPr>
  <p:slideViewPr>
    <p:cSldViewPr snapToGrid="0" snapToObjects="1">
      <p:cViewPr varScale="1">
        <p:scale>
          <a:sx n="71" d="100"/>
          <a:sy n="71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ray" userId="9057e3f5f9c14d13" providerId="LiveId" clId="{C21A1DB6-0A69-4C5C-BAD1-C4FB0D64034B}"/>
    <pc:docChg chg="modSld">
      <pc:chgData name="Anita Gray" userId="9057e3f5f9c14d13" providerId="LiveId" clId="{C21A1DB6-0A69-4C5C-BAD1-C4FB0D64034B}" dt="2019-07-23T15:05:50.608" v="137" actId="6549"/>
      <pc:docMkLst>
        <pc:docMk/>
      </pc:docMkLst>
      <pc:sldChg chg="modSp">
        <pc:chgData name="Anita Gray" userId="9057e3f5f9c14d13" providerId="LiveId" clId="{C21A1DB6-0A69-4C5C-BAD1-C4FB0D64034B}" dt="2019-07-23T15:05:28.050" v="136" actId="6549"/>
        <pc:sldMkLst>
          <pc:docMk/>
          <pc:sldMk cId="190172248" sldId="256"/>
        </pc:sldMkLst>
        <pc:spChg chg="mod">
          <ac:chgData name="Anita Gray" userId="9057e3f5f9c14d13" providerId="LiveId" clId="{C21A1DB6-0A69-4C5C-BAD1-C4FB0D64034B}" dt="2019-07-23T15:05:28.050" v="136" actId="6549"/>
          <ac:spMkLst>
            <pc:docMk/>
            <pc:sldMk cId="190172248" sldId="256"/>
            <ac:spMk id="2" creationId="{7B99E886-8FA3-47AA-A500-478849FBC43B}"/>
          </ac:spMkLst>
        </pc:spChg>
      </pc:sldChg>
      <pc:sldChg chg="modNotesTx">
        <pc:chgData name="Anita Gray" userId="9057e3f5f9c14d13" providerId="LiveId" clId="{C21A1DB6-0A69-4C5C-BAD1-C4FB0D64034B}" dt="2019-07-23T15:05:50.608" v="137" actId="6549"/>
        <pc:sldMkLst>
          <pc:docMk/>
          <pc:sldMk cId="1037843026" sldId="315"/>
        </pc:sldMkLst>
      </pc:sldChg>
    </pc:docChg>
  </pc:docChgLst>
  <pc:docChgLst>
    <pc:chgData name="Anita Gray" userId="9057e3f5f9c14d13" providerId="LiveId" clId="{8904A2F1-DB02-4719-BCC3-5F6F5F4884CA}"/>
    <pc:docChg chg="custSel addSld modSld">
      <pc:chgData name="Anita Gray" userId="9057e3f5f9c14d13" providerId="LiveId" clId="{8904A2F1-DB02-4719-BCC3-5F6F5F4884CA}" dt="2019-08-11T14:17:51.478" v="382" actId="6549"/>
      <pc:docMkLst>
        <pc:docMk/>
      </pc:docMkLst>
      <pc:sldChg chg="modSp">
        <pc:chgData name="Anita Gray" userId="9057e3f5f9c14d13" providerId="LiveId" clId="{8904A2F1-DB02-4719-BCC3-5F6F5F4884CA}" dt="2019-08-11T14:17:51.478" v="382" actId="6549"/>
        <pc:sldMkLst>
          <pc:docMk/>
          <pc:sldMk cId="190172248" sldId="256"/>
        </pc:sldMkLst>
        <pc:spChg chg="mod">
          <ac:chgData name="Anita Gray" userId="9057e3f5f9c14d13" providerId="LiveId" clId="{8904A2F1-DB02-4719-BCC3-5F6F5F4884CA}" dt="2019-08-11T14:17:51.478" v="382" actId="6549"/>
          <ac:spMkLst>
            <pc:docMk/>
            <pc:sldMk cId="190172248" sldId="256"/>
            <ac:spMk id="2" creationId="{7B99E886-8FA3-47AA-A500-478849FBC43B}"/>
          </ac:spMkLst>
        </pc:spChg>
      </pc:sldChg>
      <pc:sldChg chg="modSp">
        <pc:chgData name="Anita Gray" userId="9057e3f5f9c14d13" providerId="LiveId" clId="{8904A2F1-DB02-4719-BCC3-5F6F5F4884CA}" dt="2019-07-31T09:12:10.686" v="5" actId="6549"/>
        <pc:sldMkLst>
          <pc:docMk/>
          <pc:sldMk cId="2308689011" sldId="322"/>
        </pc:sldMkLst>
        <pc:spChg chg="mod">
          <ac:chgData name="Anita Gray" userId="9057e3f5f9c14d13" providerId="LiveId" clId="{8904A2F1-DB02-4719-BCC3-5F6F5F4884CA}" dt="2019-07-31T09:12:10.686" v="5" actId="6549"/>
          <ac:spMkLst>
            <pc:docMk/>
            <pc:sldMk cId="2308689011" sldId="322"/>
            <ac:spMk id="8" creationId="{B11396A5-E844-43CD-BA52-C8E7892161FB}"/>
          </ac:spMkLst>
        </pc:spChg>
      </pc:sldChg>
      <pc:sldChg chg="modSp">
        <pc:chgData name="Anita Gray" userId="9057e3f5f9c14d13" providerId="LiveId" clId="{8904A2F1-DB02-4719-BCC3-5F6F5F4884CA}" dt="2019-07-31T09:21:30.305" v="380" actId="20577"/>
        <pc:sldMkLst>
          <pc:docMk/>
          <pc:sldMk cId="766336297" sldId="325"/>
        </pc:sldMkLst>
        <pc:spChg chg="mod">
          <ac:chgData name="Anita Gray" userId="9057e3f5f9c14d13" providerId="LiveId" clId="{8904A2F1-DB02-4719-BCC3-5F6F5F4884CA}" dt="2019-07-31T09:21:30.305" v="380" actId="20577"/>
          <ac:spMkLst>
            <pc:docMk/>
            <pc:sldMk cId="766336297" sldId="325"/>
            <ac:spMk id="6" creationId="{5BBAB6C4-ABB9-4556-99E4-03CFF7002394}"/>
          </ac:spMkLst>
        </pc:spChg>
      </pc:sldChg>
      <pc:sldChg chg="modSp">
        <pc:chgData name="Anita Gray" userId="9057e3f5f9c14d13" providerId="LiveId" clId="{8904A2F1-DB02-4719-BCC3-5F6F5F4884CA}" dt="2019-07-31T09:12:01.651" v="2" actId="6549"/>
        <pc:sldMkLst>
          <pc:docMk/>
          <pc:sldMk cId="1080259690" sldId="331"/>
        </pc:sldMkLst>
        <pc:spChg chg="mod">
          <ac:chgData name="Anita Gray" userId="9057e3f5f9c14d13" providerId="LiveId" clId="{8904A2F1-DB02-4719-BCC3-5F6F5F4884CA}" dt="2019-07-31T09:12:01.651" v="2" actId="6549"/>
          <ac:spMkLst>
            <pc:docMk/>
            <pc:sldMk cId="1080259690" sldId="331"/>
            <ac:spMk id="17" creationId="{108129BC-B5A6-4152-8EBD-0BFF75B1C2B2}"/>
          </ac:spMkLst>
        </pc:spChg>
      </pc:sldChg>
      <pc:sldChg chg="delSp modSp add">
        <pc:chgData name="Anita Gray" userId="9057e3f5f9c14d13" providerId="LiveId" clId="{8904A2F1-DB02-4719-BCC3-5F6F5F4884CA}" dt="2019-07-31T09:19:12.940" v="340" actId="6549"/>
        <pc:sldMkLst>
          <pc:docMk/>
          <pc:sldMk cId="3816216261" sldId="337"/>
        </pc:sldMkLst>
        <pc:spChg chg="mod">
          <ac:chgData name="Anita Gray" userId="9057e3f5f9c14d13" providerId="LiveId" clId="{8904A2F1-DB02-4719-BCC3-5F6F5F4884CA}" dt="2019-07-31T09:12:58.008" v="15" actId="20577"/>
          <ac:spMkLst>
            <pc:docMk/>
            <pc:sldMk cId="3816216261" sldId="337"/>
            <ac:spMk id="2" creationId="{3DDFB834-FFCA-4D74-BC33-559E75C5C156}"/>
          </ac:spMkLst>
        </pc:spChg>
        <pc:spChg chg="del mod">
          <ac:chgData name="Anita Gray" userId="9057e3f5f9c14d13" providerId="LiveId" clId="{8904A2F1-DB02-4719-BCC3-5F6F5F4884CA}" dt="2019-07-31T09:13:00.209" v="16" actId="478"/>
          <ac:spMkLst>
            <pc:docMk/>
            <pc:sldMk cId="3816216261" sldId="337"/>
            <ac:spMk id="4" creationId="{9AA07E68-6E46-4F57-985F-9D40886B05C8}"/>
          </ac:spMkLst>
        </pc:spChg>
        <pc:spChg chg="mod">
          <ac:chgData name="Anita Gray" userId="9057e3f5f9c14d13" providerId="LiveId" clId="{8904A2F1-DB02-4719-BCC3-5F6F5F4884CA}" dt="2019-07-31T09:19:12.940" v="340" actId="6549"/>
          <ac:spMkLst>
            <pc:docMk/>
            <pc:sldMk cId="3816216261" sldId="337"/>
            <ac:spMk id="6" creationId="{5BBAB6C4-ABB9-4556-99E4-03CFF7002394}"/>
          </ac:spMkLst>
        </pc:spChg>
        <pc:spChg chg="mod">
          <ac:chgData name="Anita Gray" userId="9057e3f5f9c14d13" providerId="LiveId" clId="{8904A2F1-DB02-4719-BCC3-5F6F5F4884CA}" dt="2019-07-31T09:17:44.174" v="237" actId="1076"/>
          <ac:spMkLst>
            <pc:docMk/>
            <pc:sldMk cId="3816216261" sldId="337"/>
            <ac:spMk id="19" creationId="{7329851A-A44F-42AB-AAF6-3192B7E7E455}"/>
          </ac:spMkLst>
        </pc:spChg>
        <pc:grpChg chg="del">
          <ac:chgData name="Anita Gray" userId="9057e3f5f9c14d13" providerId="LiveId" clId="{8904A2F1-DB02-4719-BCC3-5F6F5F4884CA}" dt="2019-07-31T09:13:02.155" v="17" actId="478"/>
          <ac:grpSpMkLst>
            <pc:docMk/>
            <pc:sldMk cId="3816216261" sldId="337"/>
            <ac:grpSpMk id="10" creationId="{6EB375C9-FB26-4991-857F-306B86EA47DE}"/>
          </ac:grpSpMkLst>
        </pc:grpChg>
      </pc:sldChg>
    </pc:docChg>
  </pc:docChgLst>
  <pc:docChgLst>
    <pc:chgData name="Anita Gray" userId="9057e3f5f9c14d13" providerId="LiveId" clId="{2EDA565B-22F8-49B9-901A-5491945ED812}"/>
    <pc:docChg chg="undo custSel addSld delSld modSld sldOrd">
      <pc:chgData name="Anita Gray" userId="9057e3f5f9c14d13" providerId="LiveId" clId="{2EDA565B-22F8-49B9-901A-5491945ED812}" dt="2019-07-26T07:18:16.174" v="5370" actId="20577"/>
      <pc:docMkLst>
        <pc:docMk/>
      </pc:docMkLst>
      <pc:sldChg chg="modSp">
        <pc:chgData name="Anita Gray" userId="9057e3f5f9c14d13" providerId="LiveId" clId="{2EDA565B-22F8-49B9-901A-5491945ED812}" dt="2019-07-23T15:47:55.570" v="1" actId="6549"/>
        <pc:sldMkLst>
          <pc:docMk/>
          <pc:sldMk cId="190172248" sldId="256"/>
        </pc:sldMkLst>
        <pc:spChg chg="mod">
          <ac:chgData name="Anita Gray" userId="9057e3f5f9c14d13" providerId="LiveId" clId="{2EDA565B-22F8-49B9-901A-5491945ED812}" dt="2019-07-23T15:47:55.570" v="1" actId="6549"/>
          <ac:spMkLst>
            <pc:docMk/>
            <pc:sldMk cId="190172248" sldId="256"/>
            <ac:spMk id="2" creationId="{7B99E886-8FA3-47AA-A500-478849FBC43B}"/>
          </ac:spMkLst>
        </pc:spChg>
      </pc:sldChg>
      <pc:sldChg chg="addSp delSp modSp">
        <pc:chgData name="Anita Gray" userId="9057e3f5f9c14d13" providerId="LiveId" clId="{2EDA565B-22F8-49B9-901A-5491945ED812}" dt="2019-07-23T17:03:09.704" v="670" actId="6549"/>
        <pc:sldMkLst>
          <pc:docMk/>
          <pc:sldMk cId="2517911907" sldId="258"/>
        </pc:sldMkLst>
        <pc:spChg chg="mod">
          <ac:chgData name="Anita Gray" userId="9057e3f5f9c14d13" providerId="LiveId" clId="{2EDA565B-22F8-49B9-901A-5491945ED812}" dt="2019-07-23T17:03:09.704" v="670" actId="6549"/>
          <ac:spMkLst>
            <pc:docMk/>
            <pc:sldMk cId="2517911907" sldId="258"/>
            <ac:spMk id="3" creationId="{675A7142-34F1-4E54-A85B-FF703025B360}"/>
          </ac:spMkLst>
        </pc:spChg>
        <pc:spChg chg="add mod">
          <ac:chgData name="Anita Gray" userId="9057e3f5f9c14d13" providerId="LiveId" clId="{2EDA565B-22F8-49B9-901A-5491945ED812}" dt="2019-07-23T17:02:12.742" v="664" actId="1076"/>
          <ac:spMkLst>
            <pc:docMk/>
            <pc:sldMk cId="2517911907" sldId="258"/>
            <ac:spMk id="6" creationId="{1E3F4DC7-3BCF-4DD7-A063-4B00910691BD}"/>
          </ac:spMkLst>
        </pc:spChg>
        <pc:spChg chg="add mod">
          <ac:chgData name="Anita Gray" userId="9057e3f5f9c14d13" providerId="LiveId" clId="{2EDA565B-22F8-49B9-901A-5491945ED812}" dt="2019-07-23T17:02:12.742" v="664" actId="1076"/>
          <ac:spMkLst>
            <pc:docMk/>
            <pc:sldMk cId="2517911907" sldId="258"/>
            <ac:spMk id="11" creationId="{D9E56860-FF56-4632-BD55-8D5E67F2F0B2}"/>
          </ac:spMkLst>
        </pc:spChg>
        <pc:spChg chg="del">
          <ac:chgData name="Anita Gray" userId="9057e3f5f9c14d13" providerId="LiveId" clId="{2EDA565B-22F8-49B9-901A-5491945ED812}" dt="2019-07-23T16:23:42.594" v="220" actId="478"/>
          <ac:spMkLst>
            <pc:docMk/>
            <pc:sldMk cId="2517911907" sldId="258"/>
            <ac:spMk id="25" creationId="{5B19EDF4-195D-4983-A899-13A3C7EAF88D}"/>
          </ac:spMkLst>
        </pc:spChg>
        <pc:spChg chg="del">
          <ac:chgData name="Anita Gray" userId="9057e3f5f9c14d13" providerId="LiveId" clId="{2EDA565B-22F8-49B9-901A-5491945ED812}" dt="2019-07-23T16:23:41.733" v="219" actId="478"/>
          <ac:spMkLst>
            <pc:docMk/>
            <pc:sldMk cId="2517911907" sldId="258"/>
            <ac:spMk id="26" creationId="{3190EB08-4715-4760-800E-99BD420914E2}"/>
          </ac:spMkLst>
        </pc:spChg>
        <pc:spChg chg="add mod">
          <ac:chgData name="Anita Gray" userId="9057e3f5f9c14d13" providerId="LiveId" clId="{2EDA565B-22F8-49B9-901A-5491945ED812}" dt="2019-07-23T17:02:12.742" v="664" actId="1076"/>
          <ac:spMkLst>
            <pc:docMk/>
            <pc:sldMk cId="2517911907" sldId="258"/>
            <ac:spMk id="27" creationId="{C2B367B4-D977-479F-B996-0B2F8A9B497F}"/>
          </ac:spMkLst>
        </pc:spChg>
        <pc:grpChg chg="del">
          <ac:chgData name="Anita Gray" userId="9057e3f5f9c14d13" providerId="LiveId" clId="{2EDA565B-22F8-49B9-901A-5491945ED812}" dt="2019-07-23T16:23:43.440" v="221" actId="478"/>
          <ac:grpSpMkLst>
            <pc:docMk/>
            <pc:sldMk cId="2517911907" sldId="258"/>
            <ac:grpSpMk id="12" creationId="{C05ECD92-6E13-4D59-A372-DEEE573CAD06}"/>
          </ac:grpSpMkLst>
        </pc:grpChg>
        <pc:picChg chg="del">
          <ac:chgData name="Anita Gray" userId="9057e3f5f9c14d13" providerId="LiveId" clId="{2EDA565B-22F8-49B9-901A-5491945ED812}" dt="2019-07-23T16:23:39.586" v="217" actId="478"/>
          <ac:picMkLst>
            <pc:docMk/>
            <pc:sldMk cId="2517911907" sldId="258"/>
            <ac:picMk id="4" creationId="{738BB6C4-2AA5-4543-942A-4A7F014C0C2B}"/>
          </ac:picMkLst>
        </pc:picChg>
        <pc:picChg chg="add mod">
          <ac:chgData name="Anita Gray" userId="9057e3f5f9c14d13" providerId="LiveId" clId="{2EDA565B-22F8-49B9-901A-5491945ED812}" dt="2019-07-23T17:02:16.473" v="665" actId="1076"/>
          <ac:picMkLst>
            <pc:docMk/>
            <pc:sldMk cId="2517911907" sldId="258"/>
            <ac:picMk id="5" creationId="{26342169-C986-4EC1-80C9-F1910A4DCA5D}"/>
          </ac:picMkLst>
        </pc:picChg>
        <pc:picChg chg="del">
          <ac:chgData name="Anita Gray" userId="9057e3f5f9c14d13" providerId="LiveId" clId="{2EDA565B-22F8-49B9-901A-5491945ED812}" dt="2019-07-23T16:23:40.146" v="218" actId="478"/>
          <ac:picMkLst>
            <pc:docMk/>
            <pc:sldMk cId="2517911907" sldId="258"/>
            <ac:picMk id="10" creationId="{9BB4EA2B-627B-47E2-88EA-9937C137FC21}"/>
          </ac:picMkLst>
        </pc:picChg>
      </pc:sldChg>
      <pc:sldChg chg="addSp delSp modSp">
        <pc:chgData name="Anita Gray" userId="9057e3f5f9c14d13" providerId="LiveId" clId="{2EDA565B-22F8-49B9-901A-5491945ED812}" dt="2019-07-23T16:18:15.904" v="211" actId="20577"/>
        <pc:sldMkLst>
          <pc:docMk/>
          <pc:sldMk cId="2448256898" sldId="259"/>
        </pc:sldMkLst>
        <pc:spChg chg="add del mod">
          <ac:chgData name="Anita Gray" userId="9057e3f5f9c14d13" providerId="LiveId" clId="{2EDA565B-22F8-49B9-901A-5491945ED812}" dt="2019-07-23T16:13:55.667" v="116" actId="478"/>
          <ac:spMkLst>
            <pc:docMk/>
            <pc:sldMk cId="2448256898" sldId="259"/>
            <ac:spMk id="4" creationId="{CB227D30-B5DD-4767-B856-EADE398CD4FC}"/>
          </ac:spMkLst>
        </pc:spChg>
        <pc:spChg chg="mod">
          <ac:chgData name="Anita Gray" userId="9057e3f5f9c14d13" providerId="LiveId" clId="{2EDA565B-22F8-49B9-901A-5491945ED812}" dt="2019-07-23T16:17:03.780" v="133" actId="6549"/>
          <ac:spMkLst>
            <pc:docMk/>
            <pc:sldMk cId="2448256898" sldId="259"/>
            <ac:spMk id="8" creationId="{B037ED3D-4640-4C99-BD8E-7128C709FBE2}"/>
          </ac:spMkLst>
        </pc:spChg>
        <pc:spChg chg="mod">
          <ac:chgData name="Anita Gray" userId="9057e3f5f9c14d13" providerId="LiveId" clId="{2EDA565B-22F8-49B9-901A-5491945ED812}" dt="2019-07-23T16:10:31.798" v="91" actId="20577"/>
          <ac:spMkLst>
            <pc:docMk/>
            <pc:sldMk cId="2448256898" sldId="259"/>
            <ac:spMk id="10" creationId="{D9BE1111-C575-4F87-A1CE-9D8F6D39D4DA}"/>
          </ac:spMkLst>
        </pc:spChg>
        <pc:spChg chg="add del mod">
          <ac:chgData name="Anita Gray" userId="9057e3f5f9c14d13" providerId="LiveId" clId="{2EDA565B-22F8-49B9-901A-5491945ED812}" dt="2019-07-23T16:13:49.526" v="115" actId="478"/>
          <ac:spMkLst>
            <pc:docMk/>
            <pc:sldMk cId="2448256898" sldId="259"/>
            <ac:spMk id="11" creationId="{8F39A9DA-14DC-4D73-B1AC-5AC9A4ADC028}"/>
          </ac:spMkLst>
        </pc:spChg>
        <pc:spChg chg="add mod">
          <ac:chgData name="Anita Gray" userId="9057e3f5f9c14d13" providerId="LiveId" clId="{2EDA565B-22F8-49B9-901A-5491945ED812}" dt="2019-07-23T16:17:39.055" v="186" actId="20577"/>
          <ac:spMkLst>
            <pc:docMk/>
            <pc:sldMk cId="2448256898" sldId="259"/>
            <ac:spMk id="13" creationId="{C8C9DF84-045A-4B68-BD72-9B8F1A97B167}"/>
          </ac:spMkLst>
        </pc:spChg>
        <pc:spChg chg="add mod">
          <ac:chgData name="Anita Gray" userId="9057e3f5f9c14d13" providerId="LiveId" clId="{2EDA565B-22F8-49B9-901A-5491945ED812}" dt="2019-07-23T16:15:36.123" v="122" actId="1076"/>
          <ac:spMkLst>
            <pc:docMk/>
            <pc:sldMk cId="2448256898" sldId="259"/>
            <ac:spMk id="14" creationId="{66002295-7B77-4C98-85C0-AAA125E9D9DB}"/>
          </ac:spMkLst>
        </pc:spChg>
        <pc:spChg chg="add mod">
          <ac:chgData name="Anita Gray" userId="9057e3f5f9c14d13" providerId="LiveId" clId="{2EDA565B-22F8-49B9-901A-5491945ED812}" dt="2019-07-23T16:17:33.412" v="171" actId="20577"/>
          <ac:spMkLst>
            <pc:docMk/>
            <pc:sldMk cId="2448256898" sldId="259"/>
            <ac:spMk id="15" creationId="{2AC71B3C-9561-4D04-80BA-FE11D35B966A}"/>
          </ac:spMkLst>
        </pc:spChg>
        <pc:spChg chg="add mod">
          <ac:chgData name="Anita Gray" userId="9057e3f5f9c14d13" providerId="LiveId" clId="{2EDA565B-22F8-49B9-901A-5491945ED812}" dt="2019-07-23T16:18:11.525" v="202" actId="20577"/>
          <ac:spMkLst>
            <pc:docMk/>
            <pc:sldMk cId="2448256898" sldId="259"/>
            <ac:spMk id="16" creationId="{02EAE91C-07F6-426B-A817-1F058700B60D}"/>
          </ac:spMkLst>
        </pc:spChg>
        <pc:spChg chg="add mod">
          <ac:chgData name="Anita Gray" userId="9057e3f5f9c14d13" providerId="LiveId" clId="{2EDA565B-22F8-49B9-901A-5491945ED812}" dt="2019-07-23T16:18:15.904" v="211" actId="20577"/>
          <ac:spMkLst>
            <pc:docMk/>
            <pc:sldMk cId="2448256898" sldId="259"/>
            <ac:spMk id="17" creationId="{A62AB4A3-5900-4F07-BE06-80A333CB23EF}"/>
          </ac:spMkLst>
        </pc:spChg>
        <pc:spChg chg="add del mod">
          <ac:chgData name="Anita Gray" userId="9057e3f5f9c14d13" providerId="LiveId" clId="{2EDA565B-22F8-49B9-901A-5491945ED812}" dt="2019-07-23T16:09:52.711" v="44" actId="478"/>
          <ac:spMkLst>
            <pc:docMk/>
            <pc:sldMk cId="2448256898" sldId="259"/>
            <ac:spMk id="22" creationId="{3BF56AEB-175A-4EA2-B8A1-01B32F8B6AD8}"/>
          </ac:spMkLst>
        </pc:spChg>
        <pc:spChg chg="add mod">
          <ac:chgData name="Anita Gray" userId="9057e3f5f9c14d13" providerId="LiveId" clId="{2EDA565B-22F8-49B9-901A-5491945ED812}" dt="2019-07-23T16:17:26.422" v="156" actId="20577"/>
          <ac:spMkLst>
            <pc:docMk/>
            <pc:sldMk cId="2448256898" sldId="259"/>
            <ac:spMk id="23" creationId="{F880D2CC-B40C-4C72-9C26-B72A48D9863A}"/>
          </ac:spMkLst>
        </pc:spChg>
        <pc:grpChg chg="del">
          <ac:chgData name="Anita Gray" userId="9057e3f5f9c14d13" providerId="LiveId" clId="{2EDA565B-22F8-49B9-901A-5491945ED812}" dt="2019-07-23T16:08:20.652" v="2" actId="478"/>
          <ac:grpSpMkLst>
            <pc:docMk/>
            <pc:sldMk cId="2448256898" sldId="259"/>
            <ac:grpSpMk id="18" creationId="{4DCB95BD-3B11-4285-9940-6A2F4FF0AAE0}"/>
          </ac:grpSpMkLst>
        </pc:grpChg>
        <pc:picChg chg="add mod">
          <ac:chgData name="Anita Gray" userId="9057e3f5f9c14d13" providerId="LiveId" clId="{2EDA565B-22F8-49B9-901A-5491945ED812}" dt="2019-07-23T16:15:10.675" v="118" actId="255"/>
          <ac:picMkLst>
            <pc:docMk/>
            <pc:sldMk cId="2448256898" sldId="259"/>
            <ac:picMk id="12" creationId="{0ACEF251-B527-4F9E-948E-1EC6B10361FE}"/>
          </ac:picMkLst>
        </pc:picChg>
        <pc:cxnChg chg="add mod">
          <ac:chgData name="Anita Gray" userId="9057e3f5f9c14d13" providerId="LiveId" clId="{2EDA565B-22F8-49B9-901A-5491945ED812}" dt="2019-07-23T16:17:09.791" v="134" actId="1076"/>
          <ac:cxnSpMkLst>
            <pc:docMk/>
            <pc:sldMk cId="2448256898" sldId="259"/>
            <ac:cxnSpMk id="21" creationId="{F2B60DD7-1944-43A4-82A2-20388FC1C892}"/>
          </ac:cxnSpMkLst>
        </pc:cxnChg>
      </pc:sldChg>
      <pc:sldChg chg="addSp delSp modSp modNotesTx">
        <pc:chgData name="Anita Gray" userId="9057e3f5f9c14d13" providerId="LiveId" clId="{2EDA565B-22F8-49B9-901A-5491945ED812}" dt="2019-07-24T09:29:02.366" v="869" actId="6549"/>
        <pc:sldMkLst>
          <pc:docMk/>
          <pc:sldMk cId="2294557666" sldId="261"/>
        </pc:sldMkLst>
        <pc:picChg chg="del">
          <ac:chgData name="Anita Gray" userId="9057e3f5f9c14d13" providerId="LiveId" clId="{2EDA565B-22F8-49B9-901A-5491945ED812}" dt="2019-07-23T17:04:37.627" v="671" actId="478"/>
          <ac:picMkLst>
            <pc:docMk/>
            <pc:sldMk cId="2294557666" sldId="261"/>
            <ac:picMk id="3" creationId="{95F13764-6C07-4DA1-A2CA-427EAFB7099D}"/>
          </ac:picMkLst>
        </pc:picChg>
        <pc:picChg chg="add mod">
          <ac:chgData name="Anita Gray" userId="9057e3f5f9c14d13" providerId="LiveId" clId="{2EDA565B-22F8-49B9-901A-5491945ED812}" dt="2019-07-24T09:28:16.453" v="851" actId="1076"/>
          <ac:picMkLst>
            <pc:docMk/>
            <pc:sldMk cId="2294557666" sldId="261"/>
            <ac:picMk id="4" creationId="{7CBE898D-DCCE-4F00-9545-D21CEB9DC959}"/>
          </ac:picMkLst>
        </pc:picChg>
        <pc:picChg chg="del">
          <ac:chgData name="Anita Gray" userId="9057e3f5f9c14d13" providerId="LiveId" clId="{2EDA565B-22F8-49B9-901A-5491945ED812}" dt="2019-07-23T17:04:38.362" v="672" actId="478"/>
          <ac:picMkLst>
            <pc:docMk/>
            <pc:sldMk cId="2294557666" sldId="261"/>
            <ac:picMk id="5" creationId="{EC28B3D8-D5D5-4D75-B13C-16B7CCAB1428}"/>
          </ac:picMkLst>
        </pc:picChg>
      </pc:sldChg>
      <pc:sldChg chg="addSp delSp modSp">
        <pc:chgData name="Anita Gray" userId="9057e3f5f9c14d13" providerId="LiveId" clId="{2EDA565B-22F8-49B9-901A-5491945ED812}" dt="2019-07-24T14:03:36.394" v="5243" actId="20577"/>
        <pc:sldMkLst>
          <pc:docMk/>
          <pc:sldMk cId="1037843026" sldId="315"/>
        </pc:sldMkLst>
        <pc:spChg chg="add del mod">
          <ac:chgData name="Anita Gray" userId="9057e3f5f9c14d13" providerId="LiveId" clId="{2EDA565B-22F8-49B9-901A-5491945ED812}" dt="2019-07-23T16:23:11.944" v="216" actId="478"/>
          <ac:spMkLst>
            <pc:docMk/>
            <pc:sldMk cId="1037843026" sldId="315"/>
            <ac:spMk id="3" creationId="{54E5FC28-23D8-4C2F-A7D3-A49844758E2E}"/>
          </ac:spMkLst>
        </pc:spChg>
        <pc:spChg chg="del">
          <ac:chgData name="Anita Gray" userId="9057e3f5f9c14d13" providerId="LiveId" clId="{2EDA565B-22F8-49B9-901A-5491945ED812}" dt="2019-07-23T16:22:44.914" v="212" actId="478"/>
          <ac:spMkLst>
            <pc:docMk/>
            <pc:sldMk cId="1037843026" sldId="315"/>
            <ac:spMk id="8" creationId="{6DD14A31-275F-4863-A3EC-BE7C6A5212F2}"/>
          </ac:spMkLst>
        </pc:spChg>
        <pc:spChg chg="add">
          <ac:chgData name="Anita Gray" userId="9057e3f5f9c14d13" providerId="LiveId" clId="{2EDA565B-22F8-49B9-901A-5491945ED812}" dt="2019-07-23T16:22:46.795" v="213"/>
          <ac:spMkLst>
            <pc:docMk/>
            <pc:sldMk cId="1037843026" sldId="315"/>
            <ac:spMk id="10" creationId="{771C77FC-E093-444E-A4EF-F74C60219799}"/>
          </ac:spMkLst>
        </pc:spChg>
        <pc:spChg chg="add">
          <ac:chgData name="Anita Gray" userId="9057e3f5f9c14d13" providerId="LiveId" clId="{2EDA565B-22F8-49B9-901A-5491945ED812}" dt="2019-07-23T16:22:46.795" v="213"/>
          <ac:spMkLst>
            <pc:docMk/>
            <pc:sldMk cId="1037843026" sldId="315"/>
            <ac:spMk id="11" creationId="{A2433647-FFC8-4311-B576-08A33CC18E3F}"/>
          </ac:spMkLst>
        </pc:spChg>
        <pc:spChg chg="add mod">
          <ac:chgData name="Anita Gray" userId="9057e3f5f9c14d13" providerId="LiveId" clId="{2EDA565B-22F8-49B9-901A-5491945ED812}" dt="2019-07-24T09:27:46.387" v="850" actId="1076"/>
          <ac:spMkLst>
            <pc:docMk/>
            <pc:sldMk cId="1037843026" sldId="315"/>
            <ac:spMk id="12" creationId="{3263E891-F75E-4434-BB2B-11078030641D}"/>
          </ac:spMkLst>
        </pc:spChg>
        <pc:spChg chg="add mod">
          <ac:chgData name="Anita Gray" userId="9057e3f5f9c14d13" providerId="LiveId" clId="{2EDA565B-22F8-49B9-901A-5491945ED812}" dt="2019-07-24T14:03:36.394" v="5243" actId="20577"/>
          <ac:spMkLst>
            <pc:docMk/>
            <pc:sldMk cId="1037843026" sldId="315"/>
            <ac:spMk id="13" creationId="{8FE7EEC4-C1B9-4706-ADF6-AC75152DCC1A}"/>
          </ac:spMkLst>
        </pc:spChg>
        <pc:spChg chg="del">
          <ac:chgData name="Anita Gray" userId="9057e3f5f9c14d13" providerId="LiveId" clId="{2EDA565B-22F8-49B9-901A-5491945ED812}" dt="2019-07-23T16:22:44.914" v="212" actId="478"/>
          <ac:spMkLst>
            <pc:docMk/>
            <pc:sldMk cId="1037843026" sldId="315"/>
            <ac:spMk id="17" creationId="{20C70721-0A94-47B6-9B29-2975EFD82C2E}"/>
          </ac:spMkLst>
        </pc:spChg>
        <pc:spChg chg="del">
          <ac:chgData name="Anita Gray" userId="9057e3f5f9c14d13" providerId="LiveId" clId="{2EDA565B-22F8-49B9-901A-5491945ED812}" dt="2019-07-23T16:22:44.914" v="212" actId="478"/>
          <ac:spMkLst>
            <pc:docMk/>
            <pc:sldMk cId="1037843026" sldId="315"/>
            <ac:spMk id="18" creationId="{C6987976-FBC2-45F7-BA55-955F2695FDF7}"/>
          </ac:spMkLst>
        </pc:spChg>
      </pc:sldChg>
      <pc:sldChg chg="addSp delSp modSp">
        <pc:chgData name="Anita Gray" userId="9057e3f5f9c14d13" providerId="LiveId" clId="{2EDA565B-22F8-49B9-901A-5491945ED812}" dt="2019-07-24T14:06:41.309" v="5262" actId="1076"/>
        <pc:sldMkLst>
          <pc:docMk/>
          <pc:sldMk cId="10250304" sldId="316"/>
        </pc:sldMkLst>
        <pc:spChg chg="mod">
          <ac:chgData name="Anita Gray" userId="9057e3f5f9c14d13" providerId="LiveId" clId="{2EDA565B-22F8-49B9-901A-5491945ED812}" dt="2019-07-24T10:20:17.077" v="2210" actId="20577"/>
          <ac:spMkLst>
            <pc:docMk/>
            <pc:sldMk cId="10250304" sldId="316"/>
            <ac:spMk id="2" creationId="{3DDFB834-FFCA-4D74-BC33-559E75C5C156}"/>
          </ac:spMkLst>
        </pc:spChg>
        <pc:spChg chg="add del">
          <ac:chgData name="Anita Gray" userId="9057e3f5f9c14d13" providerId="LiveId" clId="{2EDA565B-22F8-49B9-901A-5491945ED812}" dt="2019-07-24T10:22:09.177" v="2231" actId="478"/>
          <ac:spMkLst>
            <pc:docMk/>
            <pc:sldMk cId="10250304" sldId="316"/>
            <ac:spMk id="5" creationId="{5CFEC1A9-52CF-4D94-82EB-CF00C0E4FE42}"/>
          </ac:spMkLst>
        </pc:spChg>
        <pc:spChg chg="mod">
          <ac:chgData name="Anita Gray" userId="9057e3f5f9c14d13" providerId="LiveId" clId="{2EDA565B-22F8-49B9-901A-5491945ED812}" dt="2019-07-24T11:13:58.856" v="2440" actId="14100"/>
          <ac:spMkLst>
            <pc:docMk/>
            <pc:sldMk cId="10250304" sldId="316"/>
            <ac:spMk id="6" creationId="{5BBAB6C4-ABB9-4556-99E4-03CFF7002394}"/>
          </ac:spMkLst>
        </pc:spChg>
        <pc:spChg chg="del">
          <ac:chgData name="Anita Gray" userId="9057e3f5f9c14d13" providerId="LiveId" clId="{2EDA565B-22F8-49B9-901A-5491945ED812}" dt="2019-07-24T10:20:22.223" v="2211" actId="478"/>
          <ac:spMkLst>
            <pc:docMk/>
            <pc:sldMk cId="10250304" sldId="316"/>
            <ac:spMk id="11" creationId="{F8C7E0C6-8693-42A9-A625-7986C59B5CF3}"/>
          </ac:spMkLst>
        </pc:spChg>
        <pc:spChg chg="add mod">
          <ac:chgData name="Anita Gray" userId="9057e3f5f9c14d13" providerId="LiveId" clId="{2EDA565B-22F8-49B9-901A-5491945ED812}" dt="2019-07-24T11:14:13.435" v="2441" actId="1076"/>
          <ac:spMkLst>
            <pc:docMk/>
            <pc:sldMk cId="10250304" sldId="316"/>
            <ac:spMk id="28" creationId="{F339341F-E9C0-4356-A751-E75B233C04EF}"/>
          </ac:spMkLst>
        </pc:spChg>
        <pc:spChg chg="add mod">
          <ac:chgData name="Anita Gray" userId="9057e3f5f9c14d13" providerId="LiveId" clId="{2EDA565B-22F8-49B9-901A-5491945ED812}" dt="2019-07-24T11:14:13.435" v="2441" actId="1076"/>
          <ac:spMkLst>
            <pc:docMk/>
            <pc:sldMk cId="10250304" sldId="316"/>
            <ac:spMk id="29" creationId="{23CA38A8-1D8E-459E-8ECE-4EEAD122C73B}"/>
          </ac:spMkLst>
        </pc:spChg>
        <pc:spChg chg="add mod">
          <ac:chgData name="Anita Gray" userId="9057e3f5f9c14d13" providerId="LiveId" clId="{2EDA565B-22F8-49B9-901A-5491945ED812}" dt="2019-07-24T11:14:13.435" v="2441" actId="1076"/>
          <ac:spMkLst>
            <pc:docMk/>
            <pc:sldMk cId="10250304" sldId="316"/>
            <ac:spMk id="30" creationId="{0187AE93-8AB3-4202-9155-8F9C8E0DDB98}"/>
          </ac:spMkLst>
        </pc:spChg>
        <pc:grpChg chg="add del">
          <ac:chgData name="Anita Gray" userId="9057e3f5f9c14d13" providerId="LiveId" clId="{2EDA565B-22F8-49B9-901A-5491945ED812}" dt="2019-07-24T10:21:07.990" v="2219" actId="478"/>
          <ac:grpSpMkLst>
            <pc:docMk/>
            <pc:sldMk cId="10250304" sldId="316"/>
            <ac:grpSpMk id="10" creationId="{738AB7C6-5DB9-4F00-B0A3-DB6F6EA4BFA2}"/>
          </ac:grpSpMkLst>
        </pc:grpChg>
        <pc:grpChg chg="add del mod">
          <ac:chgData name="Anita Gray" userId="9057e3f5f9c14d13" providerId="LiveId" clId="{2EDA565B-22F8-49B9-901A-5491945ED812}" dt="2019-07-24T10:21:51.847" v="2224" actId="478"/>
          <ac:grpSpMkLst>
            <pc:docMk/>
            <pc:sldMk cId="10250304" sldId="316"/>
            <ac:grpSpMk id="19" creationId="{734C98B4-7A7F-4A2B-9E59-14B9E4DC76D3}"/>
          </ac:grpSpMkLst>
        </pc:grpChg>
        <pc:picChg chg="add del mod">
          <ac:chgData name="Anita Gray" userId="9057e3f5f9c14d13" providerId="LiveId" clId="{2EDA565B-22F8-49B9-901A-5491945ED812}" dt="2019-07-24T10:19:56.592" v="2193" actId="478"/>
          <ac:picMkLst>
            <pc:docMk/>
            <pc:sldMk cId="10250304" sldId="316"/>
            <ac:picMk id="3" creationId="{69ACD390-20B9-4207-8036-45EE74B586BF}"/>
          </ac:picMkLst>
        </pc:picChg>
        <pc:picChg chg="del">
          <ac:chgData name="Anita Gray" userId="9057e3f5f9c14d13" providerId="LiveId" clId="{2EDA565B-22F8-49B9-901A-5491945ED812}" dt="2019-07-24T10:17:11.985" v="2185" actId="478"/>
          <ac:picMkLst>
            <pc:docMk/>
            <pc:sldMk cId="10250304" sldId="316"/>
            <ac:picMk id="4" creationId="{F7DBD038-DB6D-47BB-BC93-A45B949683B4}"/>
          </ac:picMkLst>
        </pc:picChg>
        <pc:picChg chg="add del mod">
          <ac:chgData name="Anita Gray" userId="9057e3f5f9c14d13" providerId="LiveId" clId="{2EDA565B-22F8-49B9-901A-5491945ED812}" dt="2019-07-24T10:22:05.798" v="2230" actId="478"/>
          <ac:picMkLst>
            <pc:docMk/>
            <pc:sldMk cId="10250304" sldId="316"/>
            <ac:picMk id="8" creationId="{46B10CD1-73FD-4108-A597-FF6FFCDDF9DE}"/>
          </ac:picMkLst>
        </pc:picChg>
        <pc:picChg chg="add del mod">
          <ac:chgData name="Anita Gray" userId="9057e3f5f9c14d13" providerId="LiveId" clId="{2EDA565B-22F8-49B9-901A-5491945ED812}" dt="2019-07-24T14:06:24.471" v="5256" actId="478"/>
          <ac:picMkLst>
            <pc:docMk/>
            <pc:sldMk cId="10250304" sldId="316"/>
            <ac:picMk id="27" creationId="{C917397B-C8AD-424B-A75E-38925315026E}"/>
          </ac:picMkLst>
        </pc:picChg>
        <pc:picChg chg="add mod">
          <ac:chgData name="Anita Gray" userId="9057e3f5f9c14d13" providerId="LiveId" clId="{2EDA565B-22F8-49B9-901A-5491945ED812}" dt="2019-07-24T14:06:41.309" v="5262" actId="1076"/>
          <ac:picMkLst>
            <pc:docMk/>
            <pc:sldMk cId="10250304" sldId="316"/>
            <ac:picMk id="32" creationId="{1AFF8CF9-D451-4C12-AB30-E9E13ACC9E37}"/>
          </ac:picMkLst>
        </pc:picChg>
        <pc:cxnChg chg="add del">
          <ac:chgData name="Anita Gray" userId="9057e3f5f9c14d13" providerId="LiveId" clId="{2EDA565B-22F8-49B9-901A-5491945ED812}" dt="2019-07-24T14:05:43.734" v="5251"/>
          <ac:cxnSpMkLst>
            <pc:docMk/>
            <pc:sldMk cId="10250304" sldId="316"/>
            <ac:cxnSpMk id="31" creationId="{883E43AC-DA47-4957-ABA3-37C2BB2A0461}"/>
          </ac:cxnSpMkLst>
        </pc:cxnChg>
      </pc:sldChg>
      <pc:sldChg chg="delSp modSp delAnim">
        <pc:chgData name="Anita Gray" userId="9057e3f5f9c14d13" providerId="LiveId" clId="{2EDA565B-22F8-49B9-901A-5491945ED812}" dt="2019-07-26T07:16:11.653" v="5340" actId="6549"/>
        <pc:sldMkLst>
          <pc:docMk/>
          <pc:sldMk cId="3924508034" sldId="318"/>
        </pc:sldMkLst>
        <pc:spChg chg="mod">
          <ac:chgData name="Anita Gray" userId="9057e3f5f9c14d13" providerId="LiveId" clId="{2EDA565B-22F8-49B9-901A-5491945ED812}" dt="2019-07-24T13:24:52.953" v="3192" actId="20577"/>
          <ac:spMkLst>
            <pc:docMk/>
            <pc:sldMk cId="3924508034" sldId="318"/>
            <ac:spMk id="2" creationId="{3DDFB834-FFCA-4D74-BC33-559E75C5C156}"/>
          </ac:spMkLst>
        </pc:spChg>
        <pc:spChg chg="mod">
          <ac:chgData name="Anita Gray" userId="9057e3f5f9c14d13" providerId="LiveId" clId="{2EDA565B-22F8-49B9-901A-5491945ED812}" dt="2019-07-26T07:16:11.653" v="5340" actId="6549"/>
          <ac:spMkLst>
            <pc:docMk/>
            <pc:sldMk cId="3924508034" sldId="318"/>
            <ac:spMk id="6" creationId="{5BBAB6C4-ABB9-4556-99E4-03CFF7002394}"/>
          </ac:spMkLst>
        </pc:spChg>
        <pc:spChg chg="del">
          <ac:chgData name="Anita Gray" userId="9057e3f5f9c14d13" providerId="LiveId" clId="{2EDA565B-22F8-49B9-901A-5491945ED812}" dt="2019-07-24T13:25:20.438" v="3195" actId="478"/>
          <ac:spMkLst>
            <pc:docMk/>
            <pc:sldMk cId="3924508034" sldId="318"/>
            <ac:spMk id="8" creationId="{F53E7051-7E3C-47CB-B178-4ECE2493B8AD}"/>
          </ac:spMkLst>
        </pc:spChg>
        <pc:picChg chg="del">
          <ac:chgData name="Anita Gray" userId="9057e3f5f9c14d13" providerId="LiveId" clId="{2EDA565B-22F8-49B9-901A-5491945ED812}" dt="2019-07-24T13:25:17.485" v="3194" actId="478"/>
          <ac:picMkLst>
            <pc:docMk/>
            <pc:sldMk cId="3924508034" sldId="318"/>
            <ac:picMk id="4" creationId="{48C096D0-0A82-4E28-A0F5-06478C39B01A}"/>
          </ac:picMkLst>
        </pc:picChg>
      </pc:sldChg>
      <pc:sldChg chg="addSp delSp modSp ord">
        <pc:chgData name="Anita Gray" userId="9057e3f5f9c14d13" providerId="LiveId" clId="{2EDA565B-22F8-49B9-901A-5491945ED812}" dt="2019-07-24T14:08:48.310" v="5313" actId="207"/>
        <pc:sldMkLst>
          <pc:docMk/>
          <pc:sldMk cId="2308689011" sldId="322"/>
        </pc:sldMkLst>
        <pc:spChg chg="add del">
          <ac:chgData name="Anita Gray" userId="9057e3f5f9c14d13" providerId="LiveId" clId="{2EDA565B-22F8-49B9-901A-5491945ED812}" dt="2019-07-24T13:43:55.431" v="4121" actId="478"/>
          <ac:spMkLst>
            <pc:docMk/>
            <pc:sldMk cId="2308689011" sldId="322"/>
            <ac:spMk id="3" creationId="{D046783C-7456-4C3C-AED9-2EB2CE208C89}"/>
          </ac:spMkLst>
        </pc:spChg>
        <pc:spChg chg="add del mod">
          <ac:chgData name="Anita Gray" userId="9057e3f5f9c14d13" providerId="LiveId" clId="{2EDA565B-22F8-49B9-901A-5491945ED812}" dt="2019-07-24T13:44:11.705" v="4124" actId="478"/>
          <ac:spMkLst>
            <pc:docMk/>
            <pc:sldMk cId="2308689011" sldId="322"/>
            <ac:spMk id="4" creationId="{8A075FDD-F2B0-4E92-8434-F4FF2792776A}"/>
          </ac:spMkLst>
        </pc:spChg>
        <pc:spChg chg="add del">
          <ac:chgData name="Anita Gray" userId="9057e3f5f9c14d13" providerId="LiveId" clId="{2EDA565B-22F8-49B9-901A-5491945ED812}" dt="2019-07-24T13:44:30.350" v="4129"/>
          <ac:spMkLst>
            <pc:docMk/>
            <pc:sldMk cId="2308689011" sldId="322"/>
            <ac:spMk id="5" creationId="{3EFAE3DF-A4EA-4433-A98D-1C3E09011E62}"/>
          </ac:spMkLst>
        </pc:spChg>
        <pc:spChg chg="add del mod">
          <ac:chgData name="Anita Gray" userId="9057e3f5f9c14d13" providerId="LiveId" clId="{2EDA565B-22F8-49B9-901A-5491945ED812}" dt="2019-07-24T14:08:48.310" v="5313" actId="207"/>
          <ac:spMkLst>
            <pc:docMk/>
            <pc:sldMk cId="2308689011" sldId="322"/>
            <ac:spMk id="8" creationId="{B11396A5-E844-43CD-BA52-C8E7892161FB}"/>
          </ac:spMkLst>
        </pc:spChg>
        <pc:spChg chg="add del">
          <ac:chgData name="Anita Gray" userId="9057e3f5f9c14d13" providerId="LiveId" clId="{2EDA565B-22F8-49B9-901A-5491945ED812}" dt="2019-07-24T13:43:49.264" v="4118" actId="478"/>
          <ac:spMkLst>
            <pc:docMk/>
            <pc:sldMk cId="2308689011" sldId="322"/>
            <ac:spMk id="12" creationId="{B6E12C44-3C4D-41AF-A701-15A46F210782}"/>
          </ac:spMkLst>
        </pc:spChg>
        <pc:picChg chg="add mod">
          <ac:chgData name="Anita Gray" userId="9057e3f5f9c14d13" providerId="LiveId" clId="{2EDA565B-22F8-49B9-901A-5491945ED812}" dt="2019-07-24T13:46:30.548" v="4219" actId="1076"/>
          <ac:picMkLst>
            <pc:docMk/>
            <pc:sldMk cId="2308689011" sldId="322"/>
            <ac:picMk id="10" creationId="{ECB6B244-BAF8-424E-8593-15B9B1ABA405}"/>
          </ac:picMkLst>
        </pc:picChg>
        <pc:picChg chg="add mod">
          <ac:chgData name="Anita Gray" userId="9057e3f5f9c14d13" providerId="LiveId" clId="{2EDA565B-22F8-49B9-901A-5491945ED812}" dt="2019-07-24T13:46:32.134" v="4220" actId="1076"/>
          <ac:picMkLst>
            <pc:docMk/>
            <pc:sldMk cId="2308689011" sldId="322"/>
            <ac:picMk id="11" creationId="{C1B28F5B-9F13-43FD-932C-11D7571C6E5A}"/>
          </ac:picMkLst>
        </pc:picChg>
        <pc:picChg chg="add mod">
          <ac:chgData name="Anita Gray" userId="9057e3f5f9c14d13" providerId="LiveId" clId="{2EDA565B-22F8-49B9-901A-5491945ED812}" dt="2019-07-24T13:46:37.262" v="4222" actId="14100"/>
          <ac:picMkLst>
            <pc:docMk/>
            <pc:sldMk cId="2308689011" sldId="322"/>
            <ac:picMk id="13" creationId="{9C7A58A9-475B-4BE1-B8FB-6C45CBCDFCC7}"/>
          </ac:picMkLst>
        </pc:picChg>
      </pc:sldChg>
      <pc:sldChg chg="addSp delSp modSp">
        <pc:chgData name="Anita Gray" userId="9057e3f5f9c14d13" providerId="LiveId" clId="{2EDA565B-22F8-49B9-901A-5491945ED812}" dt="2019-07-24T14:02:27.817" v="5223" actId="1076"/>
        <pc:sldMkLst>
          <pc:docMk/>
          <pc:sldMk cId="766336297" sldId="325"/>
        </pc:sldMkLst>
        <pc:spChg chg="mod">
          <ac:chgData name="Anita Gray" userId="9057e3f5f9c14d13" providerId="LiveId" clId="{2EDA565B-22F8-49B9-901A-5491945ED812}" dt="2019-07-24T14:02:27.817" v="5223" actId="1076"/>
          <ac:spMkLst>
            <pc:docMk/>
            <pc:sldMk cId="766336297" sldId="325"/>
            <ac:spMk id="6" creationId="{5BBAB6C4-ABB9-4556-99E4-03CFF7002394}"/>
          </ac:spMkLst>
        </pc:spChg>
        <pc:spChg chg="add del">
          <ac:chgData name="Anita Gray" userId="9057e3f5f9c14d13" providerId="LiveId" clId="{2EDA565B-22F8-49B9-901A-5491945ED812}" dt="2019-07-24T11:21:32.462" v="2494" actId="478"/>
          <ac:spMkLst>
            <pc:docMk/>
            <pc:sldMk cId="766336297" sldId="325"/>
            <ac:spMk id="8" creationId="{42E07F1A-287D-45ED-B977-CB082791E4F5}"/>
          </ac:spMkLst>
        </pc:spChg>
        <pc:picChg chg="add del mod">
          <ac:chgData name="Anita Gray" userId="9057e3f5f9c14d13" providerId="LiveId" clId="{2EDA565B-22F8-49B9-901A-5491945ED812}" dt="2019-07-24T14:01:54.439" v="5192" actId="478"/>
          <ac:picMkLst>
            <pc:docMk/>
            <pc:sldMk cId="766336297" sldId="325"/>
            <ac:picMk id="3" creationId="{D9D14939-5F67-47F5-9B11-5060F6600361}"/>
          </ac:picMkLst>
        </pc:picChg>
        <pc:picChg chg="del">
          <ac:chgData name="Anita Gray" userId="9057e3f5f9c14d13" providerId="LiveId" clId="{2EDA565B-22F8-49B9-901A-5491945ED812}" dt="2019-07-24T11:21:34.619" v="2495" actId="478"/>
          <ac:picMkLst>
            <pc:docMk/>
            <pc:sldMk cId="766336297" sldId="325"/>
            <ac:picMk id="4" creationId="{749B076A-B46A-41D4-906F-58D8308E5B15}"/>
          </ac:picMkLst>
        </pc:picChg>
      </pc:sldChg>
      <pc:sldChg chg="addSp delSp modSp addAnim delAnim modAnim">
        <pc:chgData name="Anita Gray" userId="9057e3f5f9c14d13" providerId="LiveId" clId="{2EDA565B-22F8-49B9-901A-5491945ED812}" dt="2019-07-26T07:17:28.005" v="5366" actId="166"/>
        <pc:sldMkLst>
          <pc:docMk/>
          <pc:sldMk cId="3421019822" sldId="327"/>
        </pc:sldMkLst>
        <pc:spChg chg="mod">
          <ac:chgData name="Anita Gray" userId="9057e3f5f9c14d13" providerId="LiveId" clId="{2EDA565B-22F8-49B9-901A-5491945ED812}" dt="2019-07-24T13:32:11.522" v="3535" actId="6549"/>
          <ac:spMkLst>
            <pc:docMk/>
            <pc:sldMk cId="3421019822" sldId="327"/>
            <ac:spMk id="2" creationId="{3DDFB834-FFCA-4D74-BC33-559E75C5C156}"/>
          </ac:spMkLst>
        </pc:spChg>
        <pc:spChg chg="add del mod">
          <ac:chgData name="Anita Gray" userId="9057e3f5f9c14d13" providerId="LiveId" clId="{2EDA565B-22F8-49B9-901A-5491945ED812}" dt="2019-07-24T13:32:23.136" v="3539" actId="478"/>
          <ac:spMkLst>
            <pc:docMk/>
            <pc:sldMk cId="3421019822" sldId="327"/>
            <ac:spMk id="3" creationId="{CF230C84-4986-460A-AC88-D5807C2B13CF}"/>
          </ac:spMkLst>
        </pc:spChg>
        <pc:spChg chg="add mod">
          <ac:chgData name="Anita Gray" userId="9057e3f5f9c14d13" providerId="LiveId" clId="{2EDA565B-22F8-49B9-901A-5491945ED812}" dt="2019-07-26T07:17:08.725" v="5363" actId="14100"/>
          <ac:spMkLst>
            <pc:docMk/>
            <pc:sldMk cId="3421019822" sldId="327"/>
            <ac:spMk id="4" creationId="{9AA07E68-6E46-4F57-985F-9D40886B05C8}"/>
          </ac:spMkLst>
        </pc:spChg>
        <pc:spChg chg="mod">
          <ac:chgData name="Anita Gray" userId="9057e3f5f9c14d13" providerId="LiveId" clId="{2EDA565B-22F8-49B9-901A-5491945ED812}" dt="2019-07-24T13:34:42.182" v="3719" actId="14100"/>
          <ac:spMkLst>
            <pc:docMk/>
            <pc:sldMk cId="3421019822" sldId="327"/>
            <ac:spMk id="6" creationId="{5BBAB6C4-ABB9-4556-99E4-03CFF7002394}"/>
          </ac:spMkLst>
        </pc:spChg>
        <pc:spChg chg="add del mod">
          <ac:chgData name="Anita Gray" userId="9057e3f5f9c14d13" providerId="LiveId" clId="{2EDA565B-22F8-49B9-901A-5491945ED812}" dt="2019-07-24T13:32:30.927" v="3540" actId="478"/>
          <ac:spMkLst>
            <pc:docMk/>
            <pc:sldMk cId="3421019822" sldId="327"/>
            <ac:spMk id="18" creationId="{D59A16C4-C338-4BE6-A1E2-A060D73CFC85}"/>
          </ac:spMkLst>
        </pc:spChg>
        <pc:spChg chg="add mod">
          <ac:chgData name="Anita Gray" userId="9057e3f5f9c14d13" providerId="LiveId" clId="{2EDA565B-22F8-49B9-901A-5491945ED812}" dt="2019-07-26T07:16:57.852" v="5362" actId="20577"/>
          <ac:spMkLst>
            <pc:docMk/>
            <pc:sldMk cId="3421019822" sldId="327"/>
            <ac:spMk id="19" creationId="{7329851A-A44F-42AB-AAF6-3192B7E7E455}"/>
          </ac:spMkLst>
        </pc:spChg>
        <pc:grpChg chg="add del mod ord">
          <ac:chgData name="Anita Gray" userId="9057e3f5f9c14d13" providerId="LiveId" clId="{2EDA565B-22F8-49B9-901A-5491945ED812}" dt="2019-07-26T07:17:28.005" v="5366" actId="166"/>
          <ac:grpSpMkLst>
            <pc:docMk/>
            <pc:sldMk cId="3421019822" sldId="327"/>
            <ac:grpSpMk id="10" creationId="{6EB375C9-FB26-4991-857F-306B86EA47DE}"/>
          </ac:grpSpMkLst>
        </pc:grpChg>
      </pc:sldChg>
      <pc:sldChg chg="addSp delSp modSp delAnim modNotesTx">
        <pc:chgData name="Anita Gray" userId="9057e3f5f9c14d13" providerId="LiveId" clId="{2EDA565B-22F8-49B9-901A-5491945ED812}" dt="2019-07-24T14:07:12.948" v="5302" actId="20577"/>
        <pc:sldMkLst>
          <pc:docMk/>
          <pc:sldMk cId="87550530" sldId="328"/>
        </pc:sldMkLst>
        <pc:spChg chg="mod">
          <ac:chgData name="Anita Gray" userId="9057e3f5f9c14d13" providerId="LiveId" clId="{2EDA565B-22F8-49B9-901A-5491945ED812}" dt="2019-07-24T11:17:26.927" v="2471" actId="20577"/>
          <ac:spMkLst>
            <pc:docMk/>
            <pc:sldMk cId="87550530" sldId="328"/>
            <ac:spMk id="2" creationId="{3DDFB834-FFCA-4D74-BC33-559E75C5C156}"/>
          </ac:spMkLst>
        </pc:spChg>
        <pc:spChg chg="add del mod">
          <ac:chgData name="Anita Gray" userId="9057e3f5f9c14d13" providerId="LiveId" clId="{2EDA565B-22F8-49B9-901A-5491945ED812}" dt="2019-07-24T11:20:20.443" v="2486" actId="478"/>
          <ac:spMkLst>
            <pc:docMk/>
            <pc:sldMk cId="87550530" sldId="328"/>
            <ac:spMk id="3" creationId="{E4B6151C-BE80-4846-996E-768BD06A851A}"/>
          </ac:spMkLst>
        </pc:spChg>
        <pc:spChg chg="del">
          <ac:chgData name="Anita Gray" userId="9057e3f5f9c14d13" providerId="LiveId" clId="{2EDA565B-22F8-49B9-901A-5491945ED812}" dt="2019-07-24T11:17:31.419" v="2472" actId="478"/>
          <ac:spMkLst>
            <pc:docMk/>
            <pc:sldMk cId="87550530" sldId="328"/>
            <ac:spMk id="6" creationId="{5BBAB6C4-ABB9-4556-99E4-03CFF7002394}"/>
          </ac:spMkLst>
        </pc:spChg>
        <pc:spChg chg="del">
          <ac:chgData name="Anita Gray" userId="9057e3f5f9c14d13" providerId="LiveId" clId="{2EDA565B-22F8-49B9-901A-5491945ED812}" dt="2019-07-24T11:17:31.419" v="2472" actId="478"/>
          <ac:spMkLst>
            <pc:docMk/>
            <pc:sldMk cId="87550530" sldId="328"/>
            <ac:spMk id="8" creationId="{8E40F40C-64B2-4BEF-A19C-F3A3E40AB99C}"/>
          </ac:spMkLst>
        </pc:spChg>
        <pc:spChg chg="add mod">
          <ac:chgData name="Anita Gray" userId="9057e3f5f9c14d13" providerId="LiveId" clId="{2EDA565B-22F8-49B9-901A-5491945ED812}" dt="2019-07-24T11:26:10.884" v="2510" actId="14100"/>
          <ac:spMkLst>
            <pc:docMk/>
            <pc:sldMk cId="87550530" sldId="328"/>
            <ac:spMk id="10" creationId="{74C5EC9A-02C2-4CCE-9CF7-B754286C0D8A}"/>
          </ac:spMkLst>
        </pc:spChg>
        <pc:spChg chg="del">
          <ac:chgData name="Anita Gray" userId="9057e3f5f9c14d13" providerId="LiveId" clId="{2EDA565B-22F8-49B9-901A-5491945ED812}" dt="2019-07-24T11:17:31.419" v="2472" actId="478"/>
          <ac:spMkLst>
            <pc:docMk/>
            <pc:sldMk cId="87550530" sldId="328"/>
            <ac:spMk id="11" creationId="{F8C7E0C6-8693-42A9-A625-7986C59B5CF3}"/>
          </ac:spMkLst>
        </pc:spChg>
        <pc:spChg chg="add mod">
          <ac:chgData name="Anita Gray" userId="9057e3f5f9c14d13" providerId="LiveId" clId="{2EDA565B-22F8-49B9-901A-5491945ED812}" dt="2019-07-24T11:26:18.600" v="2511" actId="1076"/>
          <ac:spMkLst>
            <pc:docMk/>
            <pc:sldMk cId="87550530" sldId="328"/>
            <ac:spMk id="12" creationId="{E0902FDD-1A62-472C-A46D-17CA1CB5A3C7}"/>
          </ac:spMkLst>
        </pc:spChg>
        <pc:spChg chg="add mod">
          <ac:chgData name="Anita Gray" userId="9057e3f5f9c14d13" providerId="LiveId" clId="{2EDA565B-22F8-49B9-901A-5491945ED812}" dt="2019-07-24T11:26:18.600" v="2511" actId="1076"/>
          <ac:spMkLst>
            <pc:docMk/>
            <pc:sldMk cId="87550530" sldId="328"/>
            <ac:spMk id="13" creationId="{531F6B44-9654-4F87-82DE-316491503B97}"/>
          </ac:spMkLst>
        </pc:spChg>
        <pc:spChg chg="add mod">
          <ac:chgData name="Anita Gray" userId="9057e3f5f9c14d13" providerId="LiveId" clId="{2EDA565B-22F8-49B9-901A-5491945ED812}" dt="2019-07-24T11:26:18.600" v="2511" actId="1076"/>
          <ac:spMkLst>
            <pc:docMk/>
            <pc:sldMk cId="87550530" sldId="328"/>
            <ac:spMk id="14" creationId="{8D76E11C-9BAD-4B85-9520-06EB5C91B173}"/>
          </ac:spMkLst>
        </pc:spChg>
        <pc:spChg chg="add del mod">
          <ac:chgData name="Anita Gray" userId="9057e3f5f9c14d13" providerId="LiveId" clId="{2EDA565B-22F8-49B9-901A-5491945ED812}" dt="2019-07-24T11:26:02.934" v="2507" actId="478"/>
          <ac:spMkLst>
            <pc:docMk/>
            <pc:sldMk cId="87550530" sldId="328"/>
            <ac:spMk id="15" creationId="{7D2D9887-27BC-4ACC-9DFE-023F3FC393F6}"/>
          </ac:spMkLst>
        </pc:spChg>
        <pc:spChg chg="add del">
          <ac:chgData name="Anita Gray" userId="9057e3f5f9c14d13" providerId="LiveId" clId="{2EDA565B-22F8-49B9-901A-5491945ED812}" dt="2019-07-24T11:20:05.190" v="2482"/>
          <ac:spMkLst>
            <pc:docMk/>
            <pc:sldMk cId="87550530" sldId="328"/>
            <ac:spMk id="16" creationId="{B2A26A88-D872-4D68-B534-26B5ED358F81}"/>
          </ac:spMkLst>
        </pc:spChg>
        <pc:picChg chg="del">
          <ac:chgData name="Anita Gray" userId="9057e3f5f9c14d13" providerId="LiveId" clId="{2EDA565B-22F8-49B9-901A-5491945ED812}" dt="2019-07-24T11:14:20.328" v="2442" actId="478"/>
          <ac:picMkLst>
            <pc:docMk/>
            <pc:sldMk cId="87550530" sldId="328"/>
            <ac:picMk id="4" creationId="{F7DBD038-DB6D-47BB-BC93-A45B949683B4}"/>
          </ac:picMkLst>
        </pc:picChg>
        <pc:picChg chg="add mod">
          <ac:chgData name="Anita Gray" userId="9057e3f5f9c14d13" providerId="LiveId" clId="{2EDA565B-22F8-49B9-901A-5491945ED812}" dt="2019-07-24T11:35:11.926" v="2514" actId="1076"/>
          <ac:picMkLst>
            <pc:docMk/>
            <pc:sldMk cId="87550530" sldId="328"/>
            <ac:picMk id="17" creationId="{198A8BCE-055E-4D50-8DF4-5E531682E635}"/>
          </ac:picMkLst>
        </pc:picChg>
      </pc:sldChg>
      <pc:sldChg chg="addSp delSp modSp">
        <pc:chgData name="Anita Gray" userId="9057e3f5f9c14d13" providerId="LiveId" clId="{2EDA565B-22F8-49B9-901A-5491945ED812}" dt="2019-07-24T10:19:51.209" v="2191" actId="14100"/>
        <pc:sldMkLst>
          <pc:docMk/>
          <pc:sldMk cId="77525622" sldId="329"/>
        </pc:sldMkLst>
        <pc:spChg chg="mod">
          <ac:chgData name="Anita Gray" userId="9057e3f5f9c14d13" providerId="LiveId" clId="{2EDA565B-22F8-49B9-901A-5491945ED812}" dt="2019-07-24T09:54:16.775" v="1872" actId="6549"/>
          <ac:spMkLst>
            <pc:docMk/>
            <pc:sldMk cId="77525622" sldId="329"/>
            <ac:spMk id="2" creationId="{3DDFB834-FFCA-4D74-BC33-559E75C5C156}"/>
          </ac:spMkLst>
        </pc:spChg>
        <pc:spChg chg="mod">
          <ac:chgData name="Anita Gray" userId="9057e3f5f9c14d13" providerId="LiveId" clId="{2EDA565B-22F8-49B9-901A-5491945ED812}" dt="2019-07-24T09:54:29.348" v="1874" actId="1076"/>
          <ac:spMkLst>
            <pc:docMk/>
            <pc:sldMk cId="77525622" sldId="329"/>
            <ac:spMk id="6" creationId="{3D28FDFF-0091-4911-8BDD-7646307B27A9}"/>
          </ac:spMkLst>
        </pc:spChg>
        <pc:spChg chg="del">
          <ac:chgData name="Anita Gray" userId="9057e3f5f9c14d13" providerId="LiveId" clId="{2EDA565B-22F8-49B9-901A-5491945ED812}" dt="2019-07-24T09:50:42.746" v="1749" actId="478"/>
          <ac:spMkLst>
            <pc:docMk/>
            <pc:sldMk cId="77525622" sldId="329"/>
            <ac:spMk id="10" creationId="{20BA0D60-5868-469D-BEBB-34066B199A55}"/>
          </ac:spMkLst>
        </pc:spChg>
        <pc:spChg chg="del">
          <ac:chgData name="Anita Gray" userId="9057e3f5f9c14d13" providerId="LiveId" clId="{2EDA565B-22F8-49B9-901A-5491945ED812}" dt="2019-07-24T09:50:42.746" v="1749" actId="478"/>
          <ac:spMkLst>
            <pc:docMk/>
            <pc:sldMk cId="77525622" sldId="329"/>
            <ac:spMk id="11" creationId="{BCEA6D18-EBA0-4F9D-8F19-DBB893672611}"/>
          </ac:spMkLst>
        </pc:spChg>
        <pc:spChg chg="add mod">
          <ac:chgData name="Anita Gray" userId="9057e3f5f9c14d13" providerId="LiveId" clId="{2EDA565B-22F8-49B9-901A-5491945ED812}" dt="2019-07-24T10:19:51.209" v="2191" actId="14100"/>
          <ac:spMkLst>
            <pc:docMk/>
            <pc:sldMk cId="77525622" sldId="329"/>
            <ac:spMk id="12" creationId="{F7C899B3-6FA3-4D84-B984-EFE6B30A988E}"/>
          </ac:spMkLst>
        </pc:spChg>
        <pc:picChg chg="add mod modCrop">
          <ac:chgData name="Anita Gray" userId="9057e3f5f9c14d13" providerId="LiveId" clId="{2EDA565B-22F8-49B9-901A-5491945ED812}" dt="2019-07-24T09:53:50.900" v="1841" actId="1076"/>
          <ac:picMkLst>
            <pc:docMk/>
            <pc:sldMk cId="77525622" sldId="329"/>
            <ac:picMk id="3" creationId="{EDB732F7-BD0C-4116-B7A2-0BEC19D806B5}"/>
          </ac:picMkLst>
        </pc:picChg>
        <pc:picChg chg="del">
          <ac:chgData name="Anita Gray" userId="9057e3f5f9c14d13" providerId="LiveId" clId="{2EDA565B-22F8-49B9-901A-5491945ED812}" dt="2019-07-24T09:50:44.549" v="1750" actId="478"/>
          <ac:picMkLst>
            <pc:docMk/>
            <pc:sldMk cId="77525622" sldId="329"/>
            <ac:picMk id="5" creationId="{602E97B0-BAE6-42E6-96C2-ADD2C24E9DE7}"/>
          </ac:picMkLst>
        </pc:picChg>
        <pc:picChg chg="del">
          <ac:chgData name="Anita Gray" userId="9057e3f5f9c14d13" providerId="LiveId" clId="{2EDA565B-22F8-49B9-901A-5491945ED812}" dt="2019-07-24T09:50:42.746" v="1749" actId="478"/>
          <ac:picMkLst>
            <pc:docMk/>
            <pc:sldMk cId="77525622" sldId="329"/>
            <ac:picMk id="8" creationId="{19565ABE-F977-4506-81F4-D25F5D17927A}"/>
          </ac:picMkLst>
        </pc:picChg>
      </pc:sldChg>
      <pc:sldChg chg="addSp delSp modSp modAnim">
        <pc:chgData name="Anita Gray" userId="9057e3f5f9c14d13" providerId="LiveId" clId="{2EDA565B-22F8-49B9-901A-5491945ED812}" dt="2019-07-24T14:05:24.790" v="5249" actId="478"/>
        <pc:sldMkLst>
          <pc:docMk/>
          <pc:sldMk cId="2391473788" sldId="330"/>
        </pc:sldMkLst>
        <pc:spChg chg="mod">
          <ac:chgData name="Anita Gray" userId="9057e3f5f9c14d13" providerId="LiveId" clId="{2EDA565B-22F8-49B9-901A-5491945ED812}" dt="2019-07-24T09:37:56.749" v="1088" actId="20577"/>
          <ac:spMkLst>
            <pc:docMk/>
            <pc:sldMk cId="2391473788" sldId="330"/>
            <ac:spMk id="2" creationId="{3DDFB834-FFCA-4D74-BC33-559E75C5C156}"/>
          </ac:spMkLst>
        </pc:spChg>
        <pc:spChg chg="mod">
          <ac:chgData name="Anita Gray" userId="9057e3f5f9c14d13" providerId="LiveId" clId="{2EDA565B-22F8-49B9-901A-5491945ED812}" dt="2019-07-24T09:45:51.950" v="1361" actId="1076"/>
          <ac:spMkLst>
            <pc:docMk/>
            <pc:sldMk cId="2391473788" sldId="330"/>
            <ac:spMk id="6" creationId="{FD5D7170-506C-4CDE-9984-C8B1302491A8}"/>
          </ac:spMkLst>
        </pc:spChg>
        <pc:spChg chg="del">
          <ac:chgData name="Anita Gray" userId="9057e3f5f9c14d13" providerId="LiveId" clId="{2EDA565B-22F8-49B9-901A-5491945ED812}" dt="2019-07-24T09:29:44.697" v="921" actId="478"/>
          <ac:spMkLst>
            <pc:docMk/>
            <pc:sldMk cId="2391473788" sldId="330"/>
            <ac:spMk id="8" creationId="{64FD4473-1F75-43CA-BB48-914C70891F8C}"/>
          </ac:spMkLst>
        </pc:spChg>
        <pc:spChg chg="add del mod topLvl">
          <ac:chgData name="Anita Gray" userId="9057e3f5f9c14d13" providerId="LiveId" clId="{2EDA565B-22F8-49B9-901A-5491945ED812}" dt="2019-07-24T14:05:24.790" v="5249" actId="478"/>
          <ac:spMkLst>
            <pc:docMk/>
            <pc:sldMk cId="2391473788" sldId="330"/>
            <ac:spMk id="10" creationId="{C1D9C3F3-7E35-4B26-AD50-83283514BD66}"/>
          </ac:spMkLst>
        </pc:spChg>
        <pc:spChg chg="add del mod topLvl">
          <ac:chgData name="Anita Gray" userId="9057e3f5f9c14d13" providerId="LiveId" clId="{2EDA565B-22F8-49B9-901A-5491945ED812}" dt="2019-07-24T14:05:24.471" v="5248" actId="478"/>
          <ac:spMkLst>
            <pc:docMk/>
            <pc:sldMk cId="2391473788" sldId="330"/>
            <ac:spMk id="11" creationId="{D229DFDC-F49C-48EB-8881-65A30BBD1BA3}"/>
          </ac:spMkLst>
        </pc:spChg>
        <pc:spChg chg="add del mod topLvl">
          <ac:chgData name="Anita Gray" userId="9057e3f5f9c14d13" providerId="LiveId" clId="{2EDA565B-22F8-49B9-901A-5491945ED812}" dt="2019-07-24T14:05:24.199" v="5247" actId="478"/>
          <ac:spMkLst>
            <pc:docMk/>
            <pc:sldMk cId="2391473788" sldId="330"/>
            <ac:spMk id="12" creationId="{8F53B151-8C29-47E2-B9BE-32C030A23D5B}"/>
          </ac:spMkLst>
        </pc:spChg>
        <pc:spChg chg="add mod topLvl">
          <ac:chgData name="Anita Gray" userId="9057e3f5f9c14d13" providerId="LiveId" clId="{2EDA565B-22F8-49B9-901A-5491945ED812}" dt="2019-07-24T10:21:02.595" v="2218" actId="164"/>
          <ac:spMkLst>
            <pc:docMk/>
            <pc:sldMk cId="2391473788" sldId="330"/>
            <ac:spMk id="13" creationId="{F363220B-658E-47A2-873B-32CCA543D089}"/>
          </ac:spMkLst>
        </pc:spChg>
        <pc:spChg chg="add mod topLvl">
          <ac:chgData name="Anita Gray" userId="9057e3f5f9c14d13" providerId="LiveId" clId="{2EDA565B-22F8-49B9-901A-5491945ED812}" dt="2019-07-24T10:21:02.595" v="2218" actId="164"/>
          <ac:spMkLst>
            <pc:docMk/>
            <pc:sldMk cId="2391473788" sldId="330"/>
            <ac:spMk id="14" creationId="{6A8EBE19-2D64-492E-8A49-E08F7166C91F}"/>
          </ac:spMkLst>
        </pc:spChg>
        <pc:spChg chg="add mod topLvl">
          <ac:chgData name="Anita Gray" userId="9057e3f5f9c14d13" providerId="LiveId" clId="{2EDA565B-22F8-49B9-901A-5491945ED812}" dt="2019-07-24T10:21:02.595" v="2218" actId="164"/>
          <ac:spMkLst>
            <pc:docMk/>
            <pc:sldMk cId="2391473788" sldId="330"/>
            <ac:spMk id="15" creationId="{35908DF9-7777-409E-BE38-2A18877BC5ED}"/>
          </ac:spMkLst>
        </pc:spChg>
        <pc:spChg chg="add mod">
          <ac:chgData name="Anita Gray" userId="9057e3f5f9c14d13" providerId="LiveId" clId="{2EDA565B-22F8-49B9-901A-5491945ED812}" dt="2019-07-24T09:47:56.270" v="1550" actId="20577"/>
          <ac:spMkLst>
            <pc:docMk/>
            <pc:sldMk cId="2391473788" sldId="330"/>
            <ac:spMk id="16" creationId="{572F6E91-2A38-4A65-925F-0AAD60EDAFB1}"/>
          </ac:spMkLst>
        </pc:spChg>
        <pc:grpChg chg="add del mod">
          <ac:chgData name="Anita Gray" userId="9057e3f5f9c14d13" providerId="LiveId" clId="{2EDA565B-22F8-49B9-901A-5491945ED812}" dt="2019-07-24T10:20:52.726" v="2216" actId="165"/>
          <ac:grpSpMkLst>
            <pc:docMk/>
            <pc:sldMk cId="2391473788" sldId="330"/>
            <ac:grpSpMk id="17" creationId="{7BAD8A72-74F6-4FED-91A3-6565DA3CFBA3}"/>
          </ac:grpSpMkLst>
        </pc:grpChg>
        <pc:grpChg chg="add mod">
          <ac:chgData name="Anita Gray" userId="9057e3f5f9c14d13" providerId="LiveId" clId="{2EDA565B-22F8-49B9-901A-5491945ED812}" dt="2019-07-24T10:21:02.595" v="2218" actId="164"/>
          <ac:grpSpMkLst>
            <pc:docMk/>
            <pc:sldMk cId="2391473788" sldId="330"/>
            <ac:grpSpMk id="18" creationId="{A94991B2-7946-473B-A59E-9AEF7BCC5694}"/>
          </ac:grpSpMkLst>
        </pc:grpChg>
        <pc:picChg chg="add mod topLvl modCrop">
          <ac:chgData name="Anita Gray" userId="9057e3f5f9c14d13" providerId="LiveId" clId="{2EDA565B-22F8-49B9-901A-5491945ED812}" dt="2019-07-24T10:21:02.595" v="2218" actId="164"/>
          <ac:picMkLst>
            <pc:docMk/>
            <pc:sldMk cId="2391473788" sldId="330"/>
            <ac:picMk id="4" creationId="{2B384975-2354-4FF1-8644-3A5999BE8E05}"/>
          </ac:picMkLst>
        </pc:picChg>
        <pc:picChg chg="del">
          <ac:chgData name="Anita Gray" userId="9057e3f5f9c14d13" providerId="LiveId" clId="{2EDA565B-22F8-49B9-901A-5491945ED812}" dt="2019-07-24T09:29:42.872" v="920" actId="478"/>
          <ac:picMkLst>
            <pc:docMk/>
            <pc:sldMk cId="2391473788" sldId="330"/>
            <ac:picMk id="5" creationId="{DD97AC7E-1E9C-4782-8C1D-D214F31F05F3}"/>
          </ac:picMkLst>
        </pc:picChg>
      </pc:sldChg>
      <pc:sldChg chg="addSp delSp modSp delAnim">
        <pc:chgData name="Anita Gray" userId="9057e3f5f9c14d13" providerId="LiveId" clId="{2EDA565B-22F8-49B9-901A-5491945ED812}" dt="2019-07-24T13:43:03.919" v="4111" actId="207"/>
        <pc:sldMkLst>
          <pc:docMk/>
          <pc:sldMk cId="1080259690" sldId="331"/>
        </pc:sldMkLst>
        <pc:spChg chg="del">
          <ac:chgData name="Anita Gray" userId="9057e3f5f9c14d13" providerId="LiveId" clId="{2EDA565B-22F8-49B9-901A-5491945ED812}" dt="2019-07-24T13:36:40.599" v="3884" actId="478"/>
          <ac:spMkLst>
            <pc:docMk/>
            <pc:sldMk cId="1080259690" sldId="331"/>
            <ac:spMk id="10" creationId="{8EB1E689-9BDB-4EFD-AB9F-81D1715EFBA0}"/>
          </ac:spMkLst>
        </pc:spChg>
        <pc:spChg chg="del">
          <ac:chgData name="Anita Gray" userId="9057e3f5f9c14d13" providerId="LiveId" clId="{2EDA565B-22F8-49B9-901A-5491945ED812}" dt="2019-07-24T13:36:41.990" v="3885" actId="478"/>
          <ac:spMkLst>
            <pc:docMk/>
            <pc:sldMk cId="1080259690" sldId="331"/>
            <ac:spMk id="11" creationId="{BFF7F3CE-4BD7-4D46-8D46-A85F8E0AD93B}"/>
          </ac:spMkLst>
        </pc:spChg>
        <pc:spChg chg="mod">
          <ac:chgData name="Anita Gray" userId="9057e3f5f9c14d13" providerId="LiveId" clId="{2EDA565B-22F8-49B9-901A-5491945ED812}" dt="2019-07-24T13:42:51.439" v="4107" actId="20577"/>
          <ac:spMkLst>
            <pc:docMk/>
            <pc:sldMk cId="1080259690" sldId="331"/>
            <ac:spMk id="13" creationId="{921B44C0-12C0-44E6-9297-A2088BC86AFC}"/>
          </ac:spMkLst>
        </pc:spChg>
        <pc:spChg chg="add mod">
          <ac:chgData name="Anita Gray" userId="9057e3f5f9c14d13" providerId="LiveId" clId="{2EDA565B-22F8-49B9-901A-5491945ED812}" dt="2019-07-24T13:39:33.109" v="3914" actId="255"/>
          <ac:spMkLst>
            <pc:docMk/>
            <pc:sldMk cId="1080259690" sldId="331"/>
            <ac:spMk id="14" creationId="{95C48CF1-CD34-46DA-BB0D-E608B6C758B4}"/>
          </ac:spMkLst>
        </pc:spChg>
        <pc:spChg chg="add mod">
          <ac:chgData name="Anita Gray" userId="9057e3f5f9c14d13" providerId="LiveId" clId="{2EDA565B-22F8-49B9-901A-5491945ED812}" dt="2019-07-24T13:42:04.610" v="4051" actId="1076"/>
          <ac:spMkLst>
            <pc:docMk/>
            <pc:sldMk cId="1080259690" sldId="331"/>
            <ac:spMk id="15" creationId="{84093BB8-A485-4748-B1DF-ADFBCDADE94E}"/>
          </ac:spMkLst>
        </pc:spChg>
        <pc:spChg chg="add mod">
          <ac:chgData name="Anita Gray" userId="9057e3f5f9c14d13" providerId="LiveId" clId="{2EDA565B-22F8-49B9-901A-5491945ED812}" dt="2019-07-24T13:40:04.586" v="3926" actId="1076"/>
          <ac:spMkLst>
            <pc:docMk/>
            <pc:sldMk cId="1080259690" sldId="331"/>
            <ac:spMk id="16" creationId="{706581D2-33E6-4D6F-AC31-D87A8103D8E5}"/>
          </ac:spMkLst>
        </pc:spChg>
        <pc:spChg chg="add mod">
          <ac:chgData name="Anita Gray" userId="9057e3f5f9c14d13" providerId="LiveId" clId="{2EDA565B-22F8-49B9-901A-5491945ED812}" dt="2019-07-24T13:42:59.332" v="4108" actId="207"/>
          <ac:spMkLst>
            <pc:docMk/>
            <pc:sldMk cId="1080259690" sldId="331"/>
            <ac:spMk id="17" creationId="{108129BC-B5A6-4152-8EBD-0BFF75B1C2B2}"/>
          </ac:spMkLst>
        </pc:spChg>
        <pc:spChg chg="add mod">
          <ac:chgData name="Anita Gray" userId="9057e3f5f9c14d13" providerId="LiveId" clId="{2EDA565B-22F8-49B9-901A-5491945ED812}" dt="2019-07-24T13:43:03.919" v="4111" actId="207"/>
          <ac:spMkLst>
            <pc:docMk/>
            <pc:sldMk cId="1080259690" sldId="331"/>
            <ac:spMk id="18" creationId="{14FFF857-5A70-4E87-BE7B-011F9721358F}"/>
          </ac:spMkLst>
        </pc:spChg>
        <pc:spChg chg="add mod">
          <ac:chgData name="Anita Gray" userId="9057e3f5f9c14d13" providerId="LiveId" clId="{2EDA565B-22F8-49B9-901A-5491945ED812}" dt="2019-07-24T13:43:02.125" v="4110" actId="207"/>
          <ac:spMkLst>
            <pc:docMk/>
            <pc:sldMk cId="1080259690" sldId="331"/>
            <ac:spMk id="19" creationId="{3A8F694B-27CB-46DF-A69A-FFB9BC56821C}"/>
          </ac:spMkLst>
        </pc:spChg>
        <pc:picChg chg="add mod">
          <ac:chgData name="Anita Gray" userId="9057e3f5f9c14d13" providerId="LiveId" clId="{2EDA565B-22F8-49B9-901A-5491945ED812}" dt="2019-07-24T13:37:32.427" v="3891" actId="1076"/>
          <ac:picMkLst>
            <pc:docMk/>
            <pc:sldMk cId="1080259690" sldId="331"/>
            <ac:picMk id="4" creationId="{C482AFED-65BA-4B90-8052-C678041DB6A2}"/>
          </ac:picMkLst>
        </pc:picChg>
        <pc:picChg chg="add mod">
          <ac:chgData name="Anita Gray" userId="9057e3f5f9c14d13" providerId="LiveId" clId="{2EDA565B-22F8-49B9-901A-5491945ED812}" dt="2019-07-24T13:41:23.984" v="4019" actId="1076"/>
          <ac:picMkLst>
            <pc:docMk/>
            <pc:sldMk cId="1080259690" sldId="331"/>
            <ac:picMk id="6" creationId="{37D68B12-F812-408F-9FFB-EBF98E63A809}"/>
          </ac:picMkLst>
        </pc:picChg>
        <pc:picChg chg="add mod modCrop">
          <ac:chgData name="Anita Gray" userId="9057e3f5f9c14d13" providerId="LiveId" clId="{2EDA565B-22F8-49B9-901A-5491945ED812}" dt="2019-07-24T13:42:00.966" v="4050" actId="1076"/>
          <ac:picMkLst>
            <pc:docMk/>
            <pc:sldMk cId="1080259690" sldId="331"/>
            <ac:picMk id="12" creationId="{77B61804-74F0-4CB8-8F98-02C49C1724ED}"/>
          </ac:picMkLst>
        </pc:picChg>
      </pc:sldChg>
      <pc:sldChg chg="delSp modSp delAnim">
        <pc:chgData name="Anita Gray" userId="9057e3f5f9c14d13" providerId="LiveId" clId="{2EDA565B-22F8-49B9-901A-5491945ED812}" dt="2019-07-26T07:18:16.174" v="5370" actId="20577"/>
        <pc:sldMkLst>
          <pc:docMk/>
          <pc:sldMk cId="3720447755" sldId="332"/>
        </pc:sldMkLst>
        <pc:spChg chg="mod">
          <ac:chgData name="Anita Gray" userId="9057e3f5f9c14d13" providerId="LiveId" clId="{2EDA565B-22F8-49B9-901A-5491945ED812}" dt="2019-07-24T13:46:52.945" v="4230" actId="20577"/>
          <ac:spMkLst>
            <pc:docMk/>
            <pc:sldMk cId="3720447755" sldId="332"/>
            <ac:spMk id="2" creationId="{3DDFB834-FFCA-4D74-BC33-559E75C5C156}"/>
          </ac:spMkLst>
        </pc:spChg>
        <pc:spChg chg="mod">
          <ac:chgData name="Anita Gray" userId="9057e3f5f9c14d13" providerId="LiveId" clId="{2EDA565B-22F8-49B9-901A-5491945ED812}" dt="2019-07-26T07:18:16.174" v="5370" actId="20577"/>
          <ac:spMkLst>
            <pc:docMk/>
            <pc:sldMk cId="3720447755" sldId="332"/>
            <ac:spMk id="6" creationId="{5BBAB6C4-ABB9-4556-99E4-03CFF7002394}"/>
          </ac:spMkLst>
        </pc:spChg>
        <pc:spChg chg="mod">
          <ac:chgData name="Anita Gray" userId="9057e3f5f9c14d13" providerId="LiveId" clId="{2EDA565B-22F8-49B9-901A-5491945ED812}" dt="2019-07-24T13:55:57.093" v="4780" actId="20577"/>
          <ac:spMkLst>
            <pc:docMk/>
            <pc:sldMk cId="3720447755" sldId="332"/>
            <ac:spMk id="19" creationId="{BA3A0B7A-AE09-4383-A175-EF34EBAABE89}"/>
          </ac:spMkLst>
        </pc:spChg>
        <pc:spChg chg="del">
          <ac:chgData name="Anita Gray" userId="9057e3f5f9c14d13" providerId="LiveId" clId="{2EDA565B-22F8-49B9-901A-5491945ED812}" dt="2019-07-24T13:49:08.935" v="4308" actId="478"/>
          <ac:spMkLst>
            <pc:docMk/>
            <pc:sldMk cId="3720447755" sldId="332"/>
            <ac:spMk id="20" creationId="{DBE222D8-EDAC-490C-94EF-BD9CFAD050B5}"/>
          </ac:spMkLst>
        </pc:spChg>
      </pc:sldChg>
      <pc:sldChg chg="addSp delSp modSp add">
        <pc:chgData name="Anita Gray" userId="9057e3f5f9c14d13" providerId="LiveId" clId="{2EDA565B-22F8-49B9-901A-5491945ED812}" dt="2019-07-24T14:11:04.766" v="5325" actId="6549"/>
        <pc:sldMkLst>
          <pc:docMk/>
          <pc:sldMk cId="3694152547" sldId="333"/>
        </pc:sldMkLst>
        <pc:spChg chg="del mod">
          <ac:chgData name="Anita Gray" userId="9057e3f5f9c14d13" providerId="LiveId" clId="{2EDA565B-22F8-49B9-901A-5491945ED812}" dt="2019-07-24T09:55:58.786" v="1947" actId="478"/>
          <ac:spMkLst>
            <pc:docMk/>
            <pc:sldMk cId="3694152547" sldId="333"/>
            <ac:spMk id="6" creationId="{3D28FDFF-0091-4911-8BDD-7646307B27A9}"/>
          </ac:spMkLst>
        </pc:spChg>
        <pc:spChg chg="mod">
          <ac:chgData name="Anita Gray" userId="9057e3f5f9c14d13" providerId="LiveId" clId="{2EDA565B-22F8-49B9-901A-5491945ED812}" dt="2019-07-24T10:14:45.356" v="2182" actId="14100"/>
          <ac:spMkLst>
            <pc:docMk/>
            <pc:sldMk cId="3694152547" sldId="333"/>
            <ac:spMk id="12" creationId="{F7C899B3-6FA3-4D84-B984-EFE6B30A988E}"/>
          </ac:spMkLst>
        </pc:spChg>
        <pc:spChg chg="add mod">
          <ac:chgData name="Anita Gray" userId="9057e3f5f9c14d13" providerId="LiveId" clId="{2EDA565B-22F8-49B9-901A-5491945ED812}" dt="2019-07-24T14:11:04.766" v="5325" actId="6549"/>
          <ac:spMkLst>
            <pc:docMk/>
            <pc:sldMk cId="3694152547" sldId="333"/>
            <ac:spMk id="13" creationId="{68137164-363E-457A-8C8E-14CAAB09019A}"/>
          </ac:spMkLst>
        </pc:spChg>
        <pc:spChg chg="add del mod">
          <ac:chgData name="Anita Gray" userId="9057e3f5f9c14d13" providerId="LiveId" clId="{2EDA565B-22F8-49B9-901A-5491945ED812}" dt="2019-07-24T10:14:17.408" v="2177" actId="478"/>
          <ac:spMkLst>
            <pc:docMk/>
            <pc:sldMk cId="3694152547" sldId="333"/>
            <ac:spMk id="14" creationId="{CE36DE7B-76FF-4E8E-80AF-31236A743513}"/>
          </ac:spMkLst>
        </pc:spChg>
        <pc:grpChg chg="add mod">
          <ac:chgData name="Anita Gray" userId="9057e3f5f9c14d13" providerId="LiveId" clId="{2EDA565B-22F8-49B9-901A-5491945ED812}" dt="2019-07-24T09:56:56.621" v="1960" actId="1076"/>
          <ac:grpSpMkLst>
            <pc:docMk/>
            <pc:sldMk cId="3694152547" sldId="333"/>
            <ac:grpSpMk id="8" creationId="{DA719B1F-51C7-4B46-BB70-C4D652F9E36C}"/>
          </ac:grpSpMkLst>
        </pc:grpChg>
        <pc:picChg chg="del">
          <ac:chgData name="Anita Gray" userId="9057e3f5f9c14d13" providerId="LiveId" clId="{2EDA565B-22F8-49B9-901A-5491945ED812}" dt="2019-07-24T09:56:43.896" v="1957" actId="478"/>
          <ac:picMkLst>
            <pc:docMk/>
            <pc:sldMk cId="3694152547" sldId="333"/>
            <ac:picMk id="3" creationId="{EDB732F7-BD0C-4116-B7A2-0BEC19D806B5}"/>
          </ac:picMkLst>
        </pc:picChg>
      </pc:sldChg>
      <pc:sldChg chg="delSp modSp add">
        <pc:chgData name="Anita Gray" userId="9057e3f5f9c14d13" providerId="LiveId" clId="{2EDA565B-22F8-49B9-901A-5491945ED812}" dt="2019-07-24T14:12:05.793" v="5332" actId="20577"/>
        <pc:sldMkLst>
          <pc:docMk/>
          <pc:sldMk cId="3793240798" sldId="334"/>
        </pc:sldMkLst>
        <pc:spChg chg="del">
          <ac:chgData name="Anita Gray" userId="9057e3f5f9c14d13" providerId="LiveId" clId="{2EDA565B-22F8-49B9-901A-5491945ED812}" dt="2019-07-24T11:25:58.599" v="2506" actId="478"/>
          <ac:spMkLst>
            <pc:docMk/>
            <pc:sldMk cId="3793240798" sldId="334"/>
            <ac:spMk id="10" creationId="{74C5EC9A-02C2-4CCE-9CF7-B754286C0D8A}"/>
          </ac:spMkLst>
        </pc:spChg>
        <pc:spChg chg="del">
          <ac:chgData name="Anita Gray" userId="9057e3f5f9c14d13" providerId="LiveId" clId="{2EDA565B-22F8-49B9-901A-5491945ED812}" dt="2019-07-24T11:25:58.599" v="2506" actId="478"/>
          <ac:spMkLst>
            <pc:docMk/>
            <pc:sldMk cId="3793240798" sldId="334"/>
            <ac:spMk id="12" creationId="{E0902FDD-1A62-472C-A46D-17CA1CB5A3C7}"/>
          </ac:spMkLst>
        </pc:spChg>
        <pc:spChg chg="del">
          <ac:chgData name="Anita Gray" userId="9057e3f5f9c14d13" providerId="LiveId" clId="{2EDA565B-22F8-49B9-901A-5491945ED812}" dt="2019-07-24T11:25:58.599" v="2506" actId="478"/>
          <ac:spMkLst>
            <pc:docMk/>
            <pc:sldMk cId="3793240798" sldId="334"/>
            <ac:spMk id="13" creationId="{531F6B44-9654-4F87-82DE-316491503B97}"/>
          </ac:spMkLst>
        </pc:spChg>
        <pc:spChg chg="del">
          <ac:chgData name="Anita Gray" userId="9057e3f5f9c14d13" providerId="LiveId" clId="{2EDA565B-22F8-49B9-901A-5491945ED812}" dt="2019-07-24T11:25:58.599" v="2506" actId="478"/>
          <ac:spMkLst>
            <pc:docMk/>
            <pc:sldMk cId="3793240798" sldId="334"/>
            <ac:spMk id="14" creationId="{8D76E11C-9BAD-4B85-9520-06EB5C91B173}"/>
          </ac:spMkLst>
        </pc:spChg>
        <pc:spChg chg="mod">
          <ac:chgData name="Anita Gray" userId="9057e3f5f9c14d13" providerId="LiveId" clId="{2EDA565B-22F8-49B9-901A-5491945ED812}" dt="2019-07-24T14:12:05.793" v="5332" actId="20577"/>
          <ac:spMkLst>
            <pc:docMk/>
            <pc:sldMk cId="3793240798" sldId="334"/>
            <ac:spMk id="15" creationId="{7D2D9887-27BC-4ACC-9DFE-023F3FC393F6}"/>
          </ac:spMkLst>
        </pc:spChg>
      </pc:sldChg>
      <pc:sldChg chg="addSp delSp modSp add">
        <pc:chgData name="Anita Gray" userId="9057e3f5f9c14d13" providerId="LiveId" clId="{2EDA565B-22F8-49B9-901A-5491945ED812}" dt="2019-07-24T14:10:54.041" v="5316" actId="6549"/>
        <pc:sldMkLst>
          <pc:docMk/>
          <pc:sldMk cId="1208441062" sldId="335"/>
        </pc:sldMkLst>
        <pc:spChg chg="mod">
          <ac:chgData name="Anita Gray" userId="9057e3f5f9c14d13" providerId="LiveId" clId="{2EDA565B-22F8-49B9-901A-5491945ED812}" dt="2019-07-24T11:38:17.304" v="2763" actId="20577"/>
          <ac:spMkLst>
            <pc:docMk/>
            <pc:sldMk cId="1208441062" sldId="335"/>
            <ac:spMk id="2" creationId="{3DDFB834-FFCA-4D74-BC33-559E75C5C156}"/>
          </ac:spMkLst>
        </pc:spChg>
        <pc:spChg chg="mod">
          <ac:chgData name="Anita Gray" userId="9057e3f5f9c14d13" providerId="LiveId" clId="{2EDA565B-22F8-49B9-901A-5491945ED812}" dt="2019-07-24T14:10:54.041" v="5316" actId="6549"/>
          <ac:spMkLst>
            <pc:docMk/>
            <pc:sldMk cId="1208441062" sldId="335"/>
            <ac:spMk id="6" creationId="{5BBAB6C4-ABB9-4556-99E4-03CFF7002394}"/>
          </ac:spMkLst>
        </pc:spChg>
        <pc:spChg chg="mod">
          <ac:chgData name="Anita Gray" userId="9057e3f5f9c14d13" providerId="LiveId" clId="{2EDA565B-22F8-49B9-901A-5491945ED812}" dt="2019-07-24T11:42:42.377" v="3136" actId="1076"/>
          <ac:spMkLst>
            <pc:docMk/>
            <pc:sldMk cId="1208441062" sldId="335"/>
            <ac:spMk id="28" creationId="{F339341F-E9C0-4356-A751-E75B233C04EF}"/>
          </ac:spMkLst>
        </pc:spChg>
        <pc:spChg chg="mod">
          <ac:chgData name="Anita Gray" userId="9057e3f5f9c14d13" providerId="LiveId" clId="{2EDA565B-22F8-49B9-901A-5491945ED812}" dt="2019-07-24T11:42:42.377" v="3136" actId="1076"/>
          <ac:spMkLst>
            <pc:docMk/>
            <pc:sldMk cId="1208441062" sldId="335"/>
            <ac:spMk id="29" creationId="{23CA38A8-1D8E-459E-8ECE-4EEAD122C73B}"/>
          </ac:spMkLst>
        </pc:spChg>
        <pc:spChg chg="mod">
          <ac:chgData name="Anita Gray" userId="9057e3f5f9c14d13" providerId="LiveId" clId="{2EDA565B-22F8-49B9-901A-5491945ED812}" dt="2019-07-24T11:42:42.377" v="3136" actId="1076"/>
          <ac:spMkLst>
            <pc:docMk/>
            <pc:sldMk cId="1208441062" sldId="335"/>
            <ac:spMk id="30" creationId="{0187AE93-8AB3-4202-9155-8F9C8E0DDB98}"/>
          </ac:spMkLst>
        </pc:spChg>
        <pc:picChg chg="add mod modCrop">
          <ac:chgData name="Anita Gray" userId="9057e3f5f9c14d13" providerId="LiveId" clId="{2EDA565B-22F8-49B9-901A-5491945ED812}" dt="2019-07-24T11:42:48.995" v="3138" actId="1076"/>
          <ac:picMkLst>
            <pc:docMk/>
            <pc:sldMk cId="1208441062" sldId="335"/>
            <ac:picMk id="4" creationId="{FF90727E-9E25-45B3-8D29-77DE549DA256}"/>
          </ac:picMkLst>
        </pc:picChg>
        <pc:picChg chg="del">
          <ac:chgData name="Anita Gray" userId="9057e3f5f9c14d13" providerId="LiveId" clId="{2EDA565B-22F8-49B9-901A-5491945ED812}" dt="2019-07-24T11:38:23.524" v="2764" actId="478"/>
          <ac:picMkLst>
            <pc:docMk/>
            <pc:sldMk cId="1208441062" sldId="335"/>
            <ac:picMk id="27" creationId="{C917397B-C8AD-424B-A75E-38925315026E}"/>
          </ac:picMkLst>
        </pc:picChg>
      </pc:sldChg>
      <pc:sldChg chg="addSp delSp modSp add">
        <pc:chgData name="Anita Gray" userId="9057e3f5f9c14d13" providerId="LiveId" clId="{2EDA565B-22F8-49B9-901A-5491945ED812}" dt="2019-07-24T14:02:47.674" v="5227" actId="2"/>
        <pc:sldMkLst>
          <pc:docMk/>
          <pc:sldMk cId="656557846" sldId="336"/>
        </pc:sldMkLst>
        <pc:spChg chg="mod">
          <ac:chgData name="Anita Gray" userId="9057e3f5f9c14d13" providerId="LiveId" clId="{2EDA565B-22F8-49B9-901A-5491945ED812}" dt="2019-07-24T13:55:10.933" v="4771" actId="2711"/>
          <ac:spMkLst>
            <pc:docMk/>
            <pc:sldMk cId="656557846" sldId="336"/>
            <ac:spMk id="2" creationId="{3DDFB834-FFCA-4D74-BC33-559E75C5C156}"/>
          </ac:spMkLst>
        </pc:spChg>
        <pc:spChg chg="del">
          <ac:chgData name="Anita Gray" userId="9057e3f5f9c14d13" providerId="LiveId" clId="{2EDA565B-22F8-49B9-901A-5491945ED812}" dt="2019-07-24T13:55:14.194" v="4772" actId="478"/>
          <ac:spMkLst>
            <pc:docMk/>
            <pc:sldMk cId="656557846" sldId="336"/>
            <ac:spMk id="6" creationId="{5BBAB6C4-ABB9-4556-99E4-03CFF7002394}"/>
          </ac:spMkLst>
        </pc:spChg>
        <pc:spChg chg="mod">
          <ac:chgData name="Anita Gray" userId="9057e3f5f9c14d13" providerId="LiveId" clId="{2EDA565B-22F8-49B9-901A-5491945ED812}" dt="2019-07-24T14:02:47.674" v="5227" actId="2"/>
          <ac:spMkLst>
            <pc:docMk/>
            <pc:sldMk cId="656557846" sldId="336"/>
            <ac:spMk id="19" creationId="{BA3A0B7A-AE09-4383-A175-EF34EBAABE89}"/>
          </ac:spMkLst>
        </pc:spChg>
        <pc:cxnChg chg="add mod">
          <ac:chgData name="Anita Gray" userId="9057e3f5f9c14d13" providerId="LiveId" clId="{2EDA565B-22F8-49B9-901A-5491945ED812}" dt="2019-07-24T13:56:32.697" v="4787" actId="1076"/>
          <ac:cxnSpMkLst>
            <pc:docMk/>
            <pc:sldMk cId="656557846" sldId="336"/>
            <ac:cxnSpMk id="4" creationId="{03808058-8DF4-4948-AFAB-38D4F5F49D94}"/>
          </ac:cxnSpMkLst>
        </pc:cxnChg>
        <pc:cxnChg chg="add mod">
          <ac:chgData name="Anita Gray" userId="9057e3f5f9c14d13" providerId="LiveId" clId="{2EDA565B-22F8-49B9-901A-5491945ED812}" dt="2019-07-24T13:57:13.142" v="4796" actId="1037"/>
          <ac:cxnSpMkLst>
            <pc:docMk/>
            <pc:sldMk cId="656557846" sldId="336"/>
            <ac:cxnSpMk id="10" creationId="{8E73FAA5-4823-4410-9B13-9DCCDA0F50F4}"/>
          </ac:cxnSpMkLst>
        </pc:cxnChg>
        <pc:cxnChg chg="add mod">
          <ac:chgData name="Anita Gray" userId="9057e3f5f9c14d13" providerId="LiveId" clId="{2EDA565B-22F8-49B9-901A-5491945ED812}" dt="2019-07-24T13:57:40.807" v="4799" actId="1076"/>
          <ac:cxnSpMkLst>
            <pc:docMk/>
            <pc:sldMk cId="656557846" sldId="336"/>
            <ac:cxnSpMk id="11" creationId="{47C49FDD-27E5-4EAF-9973-A84195663916}"/>
          </ac:cxnSpMkLst>
        </pc:cxnChg>
      </pc:sldChg>
    </pc:docChg>
  </pc:docChgLst>
  <pc:docChgLst>
    <pc:chgData name="Natasha Robertson" userId="40240c759480c2fe" providerId="LiveId" clId="{B6BBA83A-2113-4167-98E9-0B279ADE1B61}"/>
    <pc:docChg chg="undo custSel modSld">
      <pc:chgData name="Natasha Robertson" userId="40240c759480c2fe" providerId="LiveId" clId="{B6BBA83A-2113-4167-98E9-0B279ADE1B61}" dt="2019-08-13T18:22:48.536" v="345" actId="113"/>
      <pc:docMkLst>
        <pc:docMk/>
      </pc:docMkLst>
      <pc:sldChg chg="modSp">
        <pc:chgData name="Natasha Robertson" userId="40240c759480c2fe" providerId="LiveId" clId="{B6BBA83A-2113-4167-98E9-0B279ADE1B61}" dt="2019-08-13T18:22:25.390" v="343" actId="1035"/>
        <pc:sldMkLst>
          <pc:docMk/>
          <pc:sldMk cId="190172248" sldId="256"/>
        </pc:sldMkLst>
        <pc:spChg chg="mod">
          <ac:chgData name="Natasha Robertson" userId="40240c759480c2fe" providerId="LiveId" clId="{B6BBA83A-2113-4167-98E9-0B279ADE1B61}" dt="2019-08-13T18:22:25.390" v="343" actId="1035"/>
          <ac:spMkLst>
            <pc:docMk/>
            <pc:sldMk cId="190172248" sldId="256"/>
            <ac:spMk id="2" creationId="{7B99E886-8FA3-47AA-A500-478849FBC43B}"/>
          </ac:spMkLst>
        </pc:spChg>
      </pc:sldChg>
      <pc:sldChg chg="modSp">
        <pc:chgData name="Natasha Robertson" userId="40240c759480c2fe" providerId="LiveId" clId="{B6BBA83A-2113-4167-98E9-0B279ADE1B61}" dt="2019-08-13T18:22:48.536" v="345" actId="113"/>
        <pc:sldMkLst>
          <pc:docMk/>
          <pc:sldMk cId="2517911907" sldId="258"/>
        </pc:sldMkLst>
        <pc:spChg chg="mod">
          <ac:chgData name="Natasha Robertson" userId="40240c759480c2fe" providerId="LiveId" clId="{B6BBA83A-2113-4167-98E9-0B279ADE1B61}" dt="2019-08-13T18:22:48.536" v="345" actId="113"/>
          <ac:spMkLst>
            <pc:docMk/>
            <pc:sldMk cId="2517911907" sldId="258"/>
            <ac:spMk id="3" creationId="{675A7142-34F1-4E54-A85B-FF703025B360}"/>
          </ac:spMkLst>
        </pc:spChg>
        <pc:picChg chg="mod">
          <ac:chgData name="Natasha Robertson" userId="40240c759480c2fe" providerId="LiveId" clId="{B6BBA83A-2113-4167-98E9-0B279ADE1B61}" dt="2019-08-13T16:19:04.425" v="67" actId="1076"/>
          <ac:picMkLst>
            <pc:docMk/>
            <pc:sldMk cId="2517911907" sldId="258"/>
            <ac:picMk id="5" creationId="{26342169-C986-4EC1-80C9-F1910A4DCA5D}"/>
          </ac:picMkLst>
        </pc:picChg>
      </pc:sldChg>
      <pc:sldChg chg="modSp">
        <pc:chgData name="Natasha Robertson" userId="40240c759480c2fe" providerId="LiveId" clId="{B6BBA83A-2113-4167-98E9-0B279ADE1B61}" dt="2019-08-13T16:19:33.544" v="87" actId="1076"/>
        <pc:sldMkLst>
          <pc:docMk/>
          <pc:sldMk cId="2448256898" sldId="259"/>
        </pc:sldMkLst>
        <pc:spChg chg="mod">
          <ac:chgData name="Natasha Robertson" userId="40240c759480c2fe" providerId="LiveId" clId="{B6BBA83A-2113-4167-98E9-0B279ADE1B61}" dt="2019-08-13T16:19:33.544" v="87" actId="1076"/>
          <ac:spMkLst>
            <pc:docMk/>
            <pc:sldMk cId="2448256898" sldId="259"/>
            <ac:spMk id="10" creationId="{D9BE1111-C575-4F87-A1CE-9D8F6D39D4DA}"/>
          </ac:spMkLst>
        </pc:spChg>
        <pc:spChg chg="mod">
          <ac:chgData name="Natasha Robertson" userId="40240c759480c2fe" providerId="LiveId" clId="{B6BBA83A-2113-4167-98E9-0B279ADE1B61}" dt="2019-08-13T16:19:25.078" v="85" actId="1038"/>
          <ac:spMkLst>
            <pc:docMk/>
            <pc:sldMk cId="2448256898" sldId="259"/>
            <ac:spMk id="13" creationId="{C8C9DF84-045A-4B68-BD72-9B8F1A97B167}"/>
          </ac:spMkLst>
        </pc:spChg>
        <pc:spChg chg="mod">
          <ac:chgData name="Natasha Robertson" userId="40240c759480c2fe" providerId="LiveId" clId="{B6BBA83A-2113-4167-98E9-0B279ADE1B61}" dt="2019-08-13T16:19:25.078" v="85" actId="1038"/>
          <ac:spMkLst>
            <pc:docMk/>
            <pc:sldMk cId="2448256898" sldId="259"/>
            <ac:spMk id="14" creationId="{66002295-7B77-4C98-85C0-AAA125E9D9DB}"/>
          </ac:spMkLst>
        </pc:spChg>
        <pc:spChg chg="mod">
          <ac:chgData name="Natasha Robertson" userId="40240c759480c2fe" providerId="LiveId" clId="{B6BBA83A-2113-4167-98E9-0B279ADE1B61}" dt="2019-08-13T16:19:25.078" v="85" actId="1038"/>
          <ac:spMkLst>
            <pc:docMk/>
            <pc:sldMk cId="2448256898" sldId="259"/>
            <ac:spMk id="15" creationId="{2AC71B3C-9561-4D04-80BA-FE11D35B966A}"/>
          </ac:spMkLst>
        </pc:spChg>
        <pc:spChg chg="mod">
          <ac:chgData name="Natasha Robertson" userId="40240c759480c2fe" providerId="LiveId" clId="{B6BBA83A-2113-4167-98E9-0B279ADE1B61}" dt="2019-08-13T16:19:25.078" v="85" actId="1038"/>
          <ac:spMkLst>
            <pc:docMk/>
            <pc:sldMk cId="2448256898" sldId="259"/>
            <ac:spMk id="16" creationId="{02EAE91C-07F6-426B-A817-1F058700B60D}"/>
          </ac:spMkLst>
        </pc:spChg>
        <pc:spChg chg="mod">
          <ac:chgData name="Natasha Robertson" userId="40240c759480c2fe" providerId="LiveId" clId="{B6BBA83A-2113-4167-98E9-0B279ADE1B61}" dt="2019-08-13T16:19:25.078" v="85" actId="1038"/>
          <ac:spMkLst>
            <pc:docMk/>
            <pc:sldMk cId="2448256898" sldId="259"/>
            <ac:spMk id="17" creationId="{A62AB4A3-5900-4F07-BE06-80A333CB23EF}"/>
          </ac:spMkLst>
        </pc:spChg>
        <pc:spChg chg="mod">
          <ac:chgData name="Natasha Robertson" userId="40240c759480c2fe" providerId="LiveId" clId="{B6BBA83A-2113-4167-98E9-0B279ADE1B61}" dt="2019-08-13T16:19:25.078" v="85" actId="1038"/>
          <ac:spMkLst>
            <pc:docMk/>
            <pc:sldMk cId="2448256898" sldId="259"/>
            <ac:spMk id="23" creationId="{F880D2CC-B40C-4C72-9C26-B72A48D9863A}"/>
          </ac:spMkLst>
        </pc:spChg>
      </pc:sldChg>
      <pc:sldChg chg="modSp">
        <pc:chgData name="Natasha Robertson" userId="40240c759480c2fe" providerId="LiveId" clId="{B6BBA83A-2113-4167-98E9-0B279ADE1B61}" dt="2019-08-13T16:17:07.600" v="11" actId="20577"/>
        <pc:sldMkLst>
          <pc:docMk/>
          <pc:sldMk cId="3495078599" sldId="274"/>
        </pc:sldMkLst>
        <pc:spChg chg="mod">
          <ac:chgData name="Natasha Robertson" userId="40240c759480c2fe" providerId="LiveId" clId="{B6BBA83A-2113-4167-98E9-0B279ADE1B61}" dt="2019-08-13T16:17:04.539" v="10" actId="20577"/>
          <ac:spMkLst>
            <pc:docMk/>
            <pc:sldMk cId="3495078599" sldId="274"/>
            <ac:spMk id="4" creationId="{094689F8-0C3A-4726-BA8E-75FFDFF2B471}"/>
          </ac:spMkLst>
        </pc:spChg>
        <pc:graphicFrameChg chg="modGraphic">
          <ac:chgData name="Natasha Robertson" userId="40240c759480c2fe" providerId="LiveId" clId="{B6BBA83A-2113-4167-98E9-0B279ADE1B61}" dt="2019-08-13T16:17:07.600" v="11" actId="20577"/>
          <ac:graphicFrameMkLst>
            <pc:docMk/>
            <pc:sldMk cId="3495078599" sldId="274"/>
            <ac:graphicFrameMk id="5" creationId="{CAC7E47D-C58C-4734-8F8A-588C184F595A}"/>
          </ac:graphicFrameMkLst>
        </pc:graphicFrameChg>
      </pc:sldChg>
      <pc:sldChg chg="modSp">
        <pc:chgData name="Natasha Robertson" userId="40240c759480c2fe" providerId="LiveId" clId="{B6BBA83A-2113-4167-98E9-0B279ADE1B61}" dt="2019-08-13T16:16:52.088" v="8" actId="1035"/>
        <pc:sldMkLst>
          <pc:docMk/>
          <pc:sldMk cId="1715725331" sldId="314"/>
        </pc:sldMkLst>
        <pc:spChg chg="mod">
          <ac:chgData name="Natasha Robertson" userId="40240c759480c2fe" providerId="LiveId" clId="{B6BBA83A-2113-4167-98E9-0B279ADE1B61}" dt="2019-08-13T16:16:42.152" v="5" actId="20577"/>
          <ac:spMkLst>
            <pc:docMk/>
            <pc:sldMk cId="1715725331" sldId="314"/>
            <ac:spMk id="3" creationId="{175A3911-D43C-4A93-B4BD-61D5D7DCE8E0}"/>
          </ac:spMkLst>
        </pc:spChg>
        <pc:spChg chg="mod">
          <ac:chgData name="Natasha Robertson" userId="40240c759480c2fe" providerId="LiveId" clId="{B6BBA83A-2113-4167-98E9-0B279ADE1B61}" dt="2019-08-13T16:16:52.088" v="8" actId="1035"/>
          <ac:spMkLst>
            <pc:docMk/>
            <pc:sldMk cId="1715725331" sldId="314"/>
            <ac:spMk id="4" creationId="{8B3E8FF2-5177-4593-ACA3-98E208BBB75E}"/>
          </ac:spMkLst>
        </pc:spChg>
      </pc:sldChg>
      <pc:sldChg chg="modSp">
        <pc:chgData name="Natasha Robertson" userId="40240c759480c2fe" providerId="LiveId" clId="{B6BBA83A-2113-4167-98E9-0B279ADE1B61}" dt="2019-08-13T16:17:44.349" v="60" actId="403"/>
        <pc:sldMkLst>
          <pc:docMk/>
          <pc:sldMk cId="1037843026" sldId="315"/>
        </pc:sldMkLst>
        <pc:spChg chg="mod">
          <ac:chgData name="Natasha Robertson" userId="40240c759480c2fe" providerId="LiveId" clId="{B6BBA83A-2113-4167-98E9-0B279ADE1B61}" dt="2019-08-13T16:17:21.577" v="33" actId="1035"/>
          <ac:spMkLst>
            <pc:docMk/>
            <pc:sldMk cId="1037843026" sldId="315"/>
            <ac:spMk id="11" creationId="{A2433647-FFC8-4311-B576-08A33CC18E3F}"/>
          </ac:spMkLst>
        </pc:spChg>
        <pc:spChg chg="mod">
          <ac:chgData name="Natasha Robertson" userId="40240c759480c2fe" providerId="LiveId" clId="{B6BBA83A-2113-4167-98E9-0B279ADE1B61}" dt="2019-08-13T16:17:44.349" v="60" actId="403"/>
          <ac:spMkLst>
            <pc:docMk/>
            <pc:sldMk cId="1037843026" sldId="315"/>
            <ac:spMk id="12" creationId="{3263E891-F75E-4434-BB2B-11078030641D}"/>
          </ac:spMkLst>
        </pc:spChg>
        <pc:spChg chg="mod">
          <ac:chgData name="Natasha Robertson" userId="40240c759480c2fe" providerId="LiveId" clId="{B6BBA83A-2113-4167-98E9-0B279ADE1B61}" dt="2019-08-13T16:17:31.271" v="55" actId="1036"/>
          <ac:spMkLst>
            <pc:docMk/>
            <pc:sldMk cId="1037843026" sldId="315"/>
            <ac:spMk id="13" creationId="{8FE7EEC4-C1B9-4706-ADF6-AC75152DCC1A}"/>
          </ac:spMkLst>
        </pc:spChg>
      </pc:sldChg>
      <pc:sldChg chg="modSp">
        <pc:chgData name="Natasha Robertson" userId="40240c759480c2fe" providerId="LiveId" clId="{B6BBA83A-2113-4167-98E9-0B279ADE1B61}" dt="2019-08-13T18:21:57.546" v="334" actId="20577"/>
        <pc:sldMkLst>
          <pc:docMk/>
          <pc:sldMk cId="766336297" sldId="325"/>
        </pc:sldMkLst>
        <pc:spChg chg="mod">
          <ac:chgData name="Natasha Robertson" userId="40240c759480c2fe" providerId="LiveId" clId="{B6BBA83A-2113-4167-98E9-0B279ADE1B61}" dt="2019-08-13T18:21:57.546" v="334" actId="20577"/>
          <ac:spMkLst>
            <pc:docMk/>
            <pc:sldMk cId="766336297" sldId="325"/>
            <ac:spMk id="6" creationId="{5BBAB6C4-ABB9-4556-99E4-03CFF7002394}"/>
          </ac:spMkLst>
        </pc:spChg>
      </pc:sldChg>
      <pc:sldChg chg="modSp">
        <pc:chgData name="Natasha Robertson" userId="40240c759480c2fe" providerId="LiveId" clId="{B6BBA83A-2113-4167-98E9-0B279ADE1B61}" dt="2019-08-13T18:15:46.972" v="126" actId="14100"/>
        <pc:sldMkLst>
          <pc:docMk/>
          <pc:sldMk cId="3421019822" sldId="327"/>
        </pc:sldMkLst>
        <pc:spChg chg="mod">
          <ac:chgData name="Natasha Robertson" userId="40240c759480c2fe" providerId="LiveId" clId="{B6BBA83A-2113-4167-98E9-0B279ADE1B61}" dt="2019-08-13T18:15:41.226" v="124" actId="14100"/>
          <ac:spMkLst>
            <pc:docMk/>
            <pc:sldMk cId="3421019822" sldId="327"/>
            <ac:spMk id="6" creationId="{5BBAB6C4-ABB9-4556-99E4-03CFF7002394}"/>
          </ac:spMkLst>
        </pc:spChg>
        <pc:spChg chg="mod">
          <ac:chgData name="Natasha Robertson" userId="40240c759480c2fe" providerId="LiveId" clId="{B6BBA83A-2113-4167-98E9-0B279ADE1B61}" dt="2019-08-13T18:15:46.972" v="126" actId="14100"/>
          <ac:spMkLst>
            <pc:docMk/>
            <pc:sldMk cId="3421019822" sldId="327"/>
            <ac:spMk id="19" creationId="{7329851A-A44F-42AB-AAF6-3192B7E7E455}"/>
          </ac:spMkLst>
        </pc:spChg>
      </pc:sldChg>
      <pc:sldChg chg="modSp">
        <pc:chgData name="Natasha Robertson" userId="40240c759480c2fe" providerId="LiveId" clId="{B6BBA83A-2113-4167-98E9-0B279ADE1B61}" dt="2019-08-13T18:13:49.889" v="112" actId="113"/>
        <pc:sldMkLst>
          <pc:docMk/>
          <pc:sldMk cId="87550530" sldId="328"/>
        </pc:sldMkLst>
        <pc:spChg chg="mod">
          <ac:chgData name="Natasha Robertson" userId="40240c759480c2fe" providerId="LiveId" clId="{B6BBA83A-2113-4167-98E9-0B279ADE1B61}" dt="2019-08-13T18:13:49.889" v="112" actId="113"/>
          <ac:spMkLst>
            <pc:docMk/>
            <pc:sldMk cId="87550530" sldId="328"/>
            <ac:spMk id="10" creationId="{74C5EC9A-02C2-4CCE-9CF7-B754286C0D8A}"/>
          </ac:spMkLst>
        </pc:spChg>
      </pc:sldChg>
      <pc:sldChg chg="modSp">
        <pc:chgData name="Natasha Robertson" userId="40240c759480c2fe" providerId="LiveId" clId="{B6BBA83A-2113-4167-98E9-0B279ADE1B61}" dt="2019-08-13T18:13:02.375" v="109" actId="20577"/>
        <pc:sldMkLst>
          <pc:docMk/>
          <pc:sldMk cId="77525622" sldId="329"/>
        </pc:sldMkLst>
        <pc:spChg chg="mod">
          <ac:chgData name="Natasha Robertson" userId="40240c759480c2fe" providerId="LiveId" clId="{B6BBA83A-2113-4167-98E9-0B279ADE1B61}" dt="2019-08-13T18:13:02.375" v="109" actId="20577"/>
          <ac:spMkLst>
            <pc:docMk/>
            <pc:sldMk cId="77525622" sldId="329"/>
            <ac:spMk id="6" creationId="{3D28FDFF-0091-4911-8BDD-7646307B27A9}"/>
          </ac:spMkLst>
        </pc:spChg>
      </pc:sldChg>
      <pc:sldChg chg="addSp modSp">
        <pc:chgData name="Natasha Robertson" userId="40240c759480c2fe" providerId="LiveId" clId="{B6BBA83A-2113-4167-98E9-0B279ADE1B61}" dt="2019-08-13T18:19:59.389" v="278" actId="113"/>
        <pc:sldMkLst>
          <pc:docMk/>
          <pc:sldMk cId="1080259690" sldId="331"/>
        </pc:sldMkLst>
        <pc:spChg chg="mod">
          <ac:chgData name="Natasha Robertson" userId="40240c759480c2fe" providerId="LiveId" clId="{B6BBA83A-2113-4167-98E9-0B279ADE1B61}" dt="2019-08-13T18:19:38.273" v="271" actId="1076"/>
          <ac:spMkLst>
            <pc:docMk/>
            <pc:sldMk cId="1080259690" sldId="331"/>
            <ac:spMk id="13" creationId="{921B44C0-12C0-44E6-9297-A2088BC86AFC}"/>
          </ac:spMkLst>
        </pc:spChg>
        <pc:spChg chg="mod">
          <ac:chgData name="Natasha Robertson" userId="40240c759480c2fe" providerId="LiveId" clId="{B6BBA83A-2113-4167-98E9-0B279ADE1B61}" dt="2019-08-13T18:18:30.369" v="250" actId="1037"/>
          <ac:spMkLst>
            <pc:docMk/>
            <pc:sldMk cId="1080259690" sldId="331"/>
            <ac:spMk id="15" creationId="{84093BB8-A485-4748-B1DF-ADFBCDADE94E}"/>
          </ac:spMkLst>
        </pc:spChg>
        <pc:spChg chg="mod">
          <ac:chgData name="Natasha Robertson" userId="40240c759480c2fe" providerId="LiveId" clId="{B6BBA83A-2113-4167-98E9-0B279ADE1B61}" dt="2019-08-13T18:19:41.463" v="272" actId="1076"/>
          <ac:spMkLst>
            <pc:docMk/>
            <pc:sldMk cId="1080259690" sldId="331"/>
            <ac:spMk id="18" creationId="{14FFF857-5A70-4E87-BE7B-011F9721358F}"/>
          </ac:spMkLst>
        </pc:spChg>
        <pc:spChg chg="mod">
          <ac:chgData name="Natasha Robertson" userId="40240c759480c2fe" providerId="LiveId" clId="{B6BBA83A-2113-4167-98E9-0B279ADE1B61}" dt="2019-08-13T18:19:47.572" v="274" actId="1076"/>
          <ac:spMkLst>
            <pc:docMk/>
            <pc:sldMk cId="1080259690" sldId="331"/>
            <ac:spMk id="19" creationId="{3A8F694B-27CB-46DF-A69A-FFB9BC56821C}"/>
          </ac:spMkLst>
        </pc:spChg>
        <pc:spChg chg="add mod">
          <ac:chgData name="Natasha Robertson" userId="40240c759480c2fe" providerId="LiveId" clId="{B6BBA83A-2113-4167-98E9-0B279ADE1B61}" dt="2019-08-13T18:19:59.389" v="278" actId="113"/>
          <ac:spMkLst>
            <pc:docMk/>
            <pc:sldMk cId="1080259690" sldId="331"/>
            <ac:spMk id="20" creationId="{B411438B-88CA-494D-A75B-2FBF71700EB1}"/>
          </ac:spMkLst>
        </pc:spChg>
        <pc:picChg chg="mod">
          <ac:chgData name="Natasha Robertson" userId="40240c759480c2fe" providerId="LiveId" clId="{B6BBA83A-2113-4167-98E9-0B279ADE1B61}" dt="2019-08-13T18:18:23.875" v="243" actId="1037"/>
          <ac:picMkLst>
            <pc:docMk/>
            <pc:sldMk cId="1080259690" sldId="331"/>
            <ac:picMk id="12" creationId="{77B61804-74F0-4CB8-8F98-02C49C1724ED}"/>
          </ac:picMkLst>
        </pc:picChg>
      </pc:sldChg>
      <pc:sldChg chg="modSp">
        <pc:chgData name="Natasha Robertson" userId="40240c759480c2fe" providerId="LiveId" clId="{B6BBA83A-2113-4167-98E9-0B279ADE1B61}" dt="2019-08-13T18:21:02.431" v="286" actId="1038"/>
        <pc:sldMkLst>
          <pc:docMk/>
          <pc:sldMk cId="3720447755" sldId="332"/>
        </pc:sldMkLst>
        <pc:spChg chg="mod">
          <ac:chgData name="Natasha Robertson" userId="40240c759480c2fe" providerId="LiveId" clId="{B6BBA83A-2113-4167-98E9-0B279ADE1B61}" dt="2019-08-13T18:21:02.431" v="286" actId="1038"/>
          <ac:spMkLst>
            <pc:docMk/>
            <pc:sldMk cId="3720447755" sldId="332"/>
            <ac:spMk id="19" creationId="{BA3A0B7A-AE09-4383-A175-EF34EBAABE89}"/>
          </ac:spMkLst>
        </pc:spChg>
      </pc:sldChg>
      <pc:sldChg chg="modSp">
        <pc:chgData name="Natasha Robertson" userId="40240c759480c2fe" providerId="LiveId" clId="{B6BBA83A-2113-4167-98E9-0B279ADE1B61}" dt="2019-08-13T18:13:18.120" v="111" actId="1076"/>
        <pc:sldMkLst>
          <pc:docMk/>
          <pc:sldMk cId="3694152547" sldId="333"/>
        </pc:sldMkLst>
        <pc:spChg chg="mod">
          <ac:chgData name="Natasha Robertson" userId="40240c759480c2fe" providerId="LiveId" clId="{B6BBA83A-2113-4167-98E9-0B279ADE1B61}" dt="2019-08-13T18:13:16.048" v="110" actId="1076"/>
          <ac:spMkLst>
            <pc:docMk/>
            <pc:sldMk cId="3694152547" sldId="333"/>
            <ac:spMk id="13" creationId="{68137164-363E-457A-8C8E-14CAAB09019A}"/>
          </ac:spMkLst>
        </pc:spChg>
        <pc:grpChg chg="mod">
          <ac:chgData name="Natasha Robertson" userId="40240c759480c2fe" providerId="LiveId" clId="{B6BBA83A-2113-4167-98E9-0B279ADE1B61}" dt="2019-08-13T18:13:18.120" v="111" actId="1076"/>
          <ac:grpSpMkLst>
            <pc:docMk/>
            <pc:sldMk cId="3694152547" sldId="333"/>
            <ac:grpSpMk id="8" creationId="{DA719B1F-51C7-4B46-BB70-C4D652F9E36C}"/>
          </ac:grpSpMkLst>
        </pc:grpChg>
      </pc:sldChg>
      <pc:sldChg chg="modSp">
        <pc:chgData name="Natasha Robertson" userId="40240c759480c2fe" providerId="LiveId" clId="{B6BBA83A-2113-4167-98E9-0B279ADE1B61}" dt="2019-08-13T18:14:40.418" v="122" actId="20577"/>
        <pc:sldMkLst>
          <pc:docMk/>
          <pc:sldMk cId="3793240798" sldId="334"/>
        </pc:sldMkLst>
        <pc:spChg chg="mod">
          <ac:chgData name="Natasha Robertson" userId="40240c759480c2fe" providerId="LiveId" clId="{B6BBA83A-2113-4167-98E9-0B279ADE1B61}" dt="2019-08-13T18:14:40.418" v="122" actId="20577"/>
          <ac:spMkLst>
            <pc:docMk/>
            <pc:sldMk cId="3793240798" sldId="334"/>
            <ac:spMk id="15" creationId="{7D2D9887-27BC-4ACC-9DFE-023F3FC393F6}"/>
          </ac:spMkLst>
        </pc:spChg>
      </pc:sldChg>
      <pc:sldChg chg="modSp">
        <pc:chgData name="Natasha Robertson" userId="40240c759480c2fe" providerId="LiveId" clId="{B6BBA83A-2113-4167-98E9-0B279ADE1B61}" dt="2019-08-13T18:21:21.111" v="323" actId="1037"/>
        <pc:sldMkLst>
          <pc:docMk/>
          <pc:sldMk cId="656557846" sldId="336"/>
        </pc:sldMkLst>
        <pc:spChg chg="mod">
          <ac:chgData name="Natasha Robertson" userId="40240c759480c2fe" providerId="LiveId" clId="{B6BBA83A-2113-4167-98E9-0B279ADE1B61}" dt="2019-08-13T18:21:21.111" v="323" actId="1037"/>
          <ac:spMkLst>
            <pc:docMk/>
            <pc:sldMk cId="656557846" sldId="336"/>
            <ac:spMk id="19" creationId="{BA3A0B7A-AE09-4383-A175-EF34EBAABE89}"/>
          </ac:spMkLst>
        </pc:spChg>
      </pc:sldChg>
      <pc:sldChg chg="modSp">
        <pc:chgData name="Natasha Robertson" userId="40240c759480c2fe" providerId="LiveId" clId="{B6BBA83A-2113-4167-98E9-0B279ADE1B61}" dt="2019-08-13T18:15:59.560" v="128" actId="113"/>
        <pc:sldMkLst>
          <pc:docMk/>
          <pc:sldMk cId="3816216261" sldId="337"/>
        </pc:sldMkLst>
        <pc:spChg chg="mod">
          <ac:chgData name="Natasha Robertson" userId="40240c759480c2fe" providerId="LiveId" clId="{B6BBA83A-2113-4167-98E9-0B279ADE1B61}" dt="2019-08-13T18:15:59.560" v="128" actId="113"/>
          <ac:spMkLst>
            <pc:docMk/>
            <pc:sldMk cId="3816216261" sldId="337"/>
            <ac:spMk id="6" creationId="{5BBAB6C4-ABB9-4556-99E4-03CFF7002394}"/>
          </ac:spMkLst>
        </pc:spChg>
      </pc:sldChg>
    </pc:docChg>
  </pc:docChgLst>
  <pc:docChgLst>
    <pc:chgData name="Anita Gray" userId="9057e3f5f9c14d13" providerId="LiveId" clId="{DBC1BE0C-3C70-4427-999B-C2D150199CFC}"/>
    <pc:docChg chg="custSel modSld">
      <pc:chgData name="Anita Gray" userId="9057e3f5f9c14d13" providerId="LiveId" clId="{DBC1BE0C-3C70-4427-999B-C2D150199CFC}" dt="2019-08-22T08:16:13.190" v="2" actId="313"/>
      <pc:docMkLst>
        <pc:docMk/>
      </pc:docMkLst>
      <pc:sldChg chg="modSp">
        <pc:chgData name="Anita Gray" userId="9057e3f5f9c14d13" providerId="LiveId" clId="{DBC1BE0C-3C70-4427-999B-C2D150199CFC}" dt="2019-08-22T08:16:13.190" v="2" actId="313"/>
        <pc:sldMkLst>
          <pc:docMk/>
          <pc:sldMk cId="1715725331" sldId="314"/>
        </pc:sldMkLst>
        <pc:spChg chg="mod">
          <ac:chgData name="Anita Gray" userId="9057e3f5f9c14d13" providerId="LiveId" clId="{DBC1BE0C-3C70-4427-999B-C2D150199CFC}" dt="2019-08-22T08:16:13.190" v="2" actId="313"/>
          <ac:spMkLst>
            <pc:docMk/>
            <pc:sldMk cId="1715725331" sldId="314"/>
            <ac:spMk id="3" creationId="{175A3911-D43C-4A93-B4BD-61D5D7DCE8E0}"/>
          </ac:spMkLst>
        </pc:spChg>
      </pc:sldChg>
      <pc:sldChg chg="modSp">
        <pc:chgData name="Anita Gray" userId="9057e3f5f9c14d13" providerId="LiveId" clId="{DBC1BE0C-3C70-4427-999B-C2D150199CFC}" dt="2019-08-14T17:46:40.695" v="0" actId="207"/>
        <pc:sldMkLst>
          <pc:docMk/>
          <pc:sldMk cId="1080259690" sldId="331"/>
        </pc:sldMkLst>
        <pc:spChg chg="mod">
          <ac:chgData name="Anita Gray" userId="9057e3f5f9c14d13" providerId="LiveId" clId="{DBC1BE0C-3C70-4427-999B-C2D150199CFC}" dt="2019-08-14T17:46:40.695" v="0" actId="207"/>
          <ac:spMkLst>
            <pc:docMk/>
            <pc:sldMk cId="1080259690" sldId="331"/>
            <ac:spMk id="20" creationId="{B411438B-88CA-494D-A75B-2FBF71700E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Ensure pupils are familiar with the technical vocabulary being used. Explain that i</a:t>
            </a:r>
            <a:r>
              <a:rPr lang="en-GB" sz="1200" dirty="0">
                <a:latin typeface="+mn-lt"/>
              </a:rPr>
              <a:t>nverted commas are also known as speech marks.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2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2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5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939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8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4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22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different punctuation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33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27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54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25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rplemash.com/#tab/pm-home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60369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 Tuesday 26</a:t>
            </a:r>
            <a:r>
              <a:rPr lang="en-GB" sz="4000" b="1" baseline="30000" dirty="0" smtClean="0">
                <a:solidFill>
                  <a:srgbClr val="002060"/>
                </a:solidFill>
                <a:latin typeface="+mn-lt"/>
              </a:rPr>
              <a:t>th</a:t>
            </a: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 January</a:t>
            </a:r>
            <a:br>
              <a:rPr lang="en-GB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  Can I punctuate simple direct speech accurately using speech marks?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E898D-DCCE-4F00-9545-D21CEB9DC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312" y="2278099"/>
            <a:ext cx="6285091" cy="4409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55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Practise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921B44C0-12C0-44E6-9297-A2088BC86AFC}"/>
              </a:ext>
            </a:extLst>
          </p:cNvPr>
          <p:cNvSpPr/>
          <p:nvPr/>
        </p:nvSpPr>
        <p:spPr>
          <a:xfrm>
            <a:off x="1235745" y="1681281"/>
            <a:ext cx="10163683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Now you have a go on your own. Write the speech in the speech bubbles using </a:t>
            </a:r>
            <a:r>
              <a:rPr lang="en-GB" sz="2800" b="1" dirty="0">
                <a:solidFill>
                  <a:schemeClr val="tx1"/>
                </a:solidFill>
              </a:rPr>
              <a:t>inverted commas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482AFED-65BA-4B90-8052-C678041DB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0" y="4858582"/>
            <a:ext cx="2560297" cy="1703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close up of a small child smiling at the camera&#10;&#10;Description automatically generated">
            <a:extLst>
              <a:ext uri="{FF2B5EF4-FFF2-40B4-BE49-F238E27FC236}">
                <a16:creationId xmlns:a16="http://schemas.microsoft.com/office/drawing/2014/main" id="{37D68B12-F812-408F-9FFB-EBF98E63A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5939" y="4449307"/>
            <a:ext cx="1558635" cy="2078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77B61804-74F0-4CB8-8F98-02C49C1724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833"/>
          <a:stretch/>
        </p:blipFill>
        <p:spPr>
          <a:xfrm>
            <a:off x="4745133" y="3025616"/>
            <a:ext cx="2011434" cy="1989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C48CF1-CD34-46DA-BB0D-E608B6C758B4}"/>
              </a:ext>
            </a:extLst>
          </p:cNvPr>
          <p:cNvSpPr txBox="1"/>
          <p:nvPr/>
        </p:nvSpPr>
        <p:spPr>
          <a:xfrm>
            <a:off x="849630" y="6112750"/>
            <a:ext cx="97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Micah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93BB8-A485-4748-B1DF-ADFBCDADE94E}"/>
              </a:ext>
            </a:extLst>
          </p:cNvPr>
          <p:cNvSpPr txBox="1"/>
          <p:nvPr/>
        </p:nvSpPr>
        <p:spPr>
          <a:xfrm>
            <a:off x="4800472" y="4550218"/>
            <a:ext cx="7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Zac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581D2-33E6-4D6F-AC31-D87A8103D8E5}"/>
              </a:ext>
            </a:extLst>
          </p:cNvPr>
          <p:cNvSpPr txBox="1"/>
          <p:nvPr/>
        </p:nvSpPr>
        <p:spPr>
          <a:xfrm>
            <a:off x="10208907" y="6134820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Zara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08129BC-B5A6-4152-8EBD-0BFF75B1C2B2}"/>
              </a:ext>
            </a:extLst>
          </p:cNvPr>
          <p:cNvSpPr/>
          <p:nvPr/>
        </p:nvSpPr>
        <p:spPr>
          <a:xfrm>
            <a:off x="733777" y="3107498"/>
            <a:ext cx="2876550" cy="14427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Can you please help me?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4FFF857-5A70-4E87-BE7B-011F9721358F}"/>
              </a:ext>
            </a:extLst>
          </p:cNvPr>
          <p:cNvSpPr/>
          <p:nvPr/>
        </p:nvSpPr>
        <p:spPr>
          <a:xfrm>
            <a:off x="7891373" y="2915434"/>
            <a:ext cx="2317534" cy="1442720"/>
          </a:xfrm>
          <a:prstGeom prst="wedgeRoundRectCallout">
            <a:avLst>
              <a:gd name="adj1" fmla="val 68968"/>
              <a:gd name="adj2" fmla="val 482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This is my favourite game.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8F694B-27CB-46DF-A69A-FFB9BC56821C}"/>
              </a:ext>
            </a:extLst>
          </p:cNvPr>
          <p:cNvSpPr/>
          <p:nvPr/>
        </p:nvSpPr>
        <p:spPr>
          <a:xfrm>
            <a:off x="3902832" y="5344315"/>
            <a:ext cx="2876550" cy="1442720"/>
          </a:xfrm>
          <a:prstGeom prst="wedgeRoundRectCallout">
            <a:avLst>
              <a:gd name="adj1" fmla="val -14873"/>
              <a:gd name="adj2" fmla="val -674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I have found the smallest fish ever!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B411438B-88CA-494D-A75B-2FBF71700EB1}"/>
              </a:ext>
            </a:extLst>
          </p:cNvPr>
          <p:cNvSpPr/>
          <p:nvPr/>
        </p:nvSpPr>
        <p:spPr>
          <a:xfrm>
            <a:off x="7124560" y="4692197"/>
            <a:ext cx="2876550" cy="1904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Challenge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Can you use a different word for ‘said’ when writing your speech?</a:t>
            </a:r>
          </a:p>
        </p:txBody>
      </p:sp>
    </p:spTree>
    <p:extLst>
      <p:ext uri="{BB962C8B-B14F-4D97-AF65-F5344CB8AC3E}">
        <p14:creationId xmlns:p14="http://schemas.microsoft.com/office/powerpoint/2010/main" val="108025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704" y="403243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How did you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B277B-E19B-4082-8209-DB101CBBA8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1396A5-E844-43CD-BA52-C8E7892161FB}"/>
              </a:ext>
            </a:extLst>
          </p:cNvPr>
          <p:cNvSpPr/>
          <p:nvPr/>
        </p:nvSpPr>
        <p:spPr>
          <a:xfrm>
            <a:off x="733777" y="1897380"/>
            <a:ext cx="10891485" cy="2320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“Can you please help me?” asked Micah.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“I have found the smallest fish ever!” yelled Zac.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“This is my favourite game,” laughed Zara.</a:t>
            </a: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CB6B244-BAF8-424E-8593-15B9B1ABA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762" y="4634295"/>
            <a:ext cx="2897428" cy="1927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C1B28F5B-9F13-43FD-932C-11D7571C6E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33"/>
          <a:stretch/>
        </p:blipFill>
        <p:spPr>
          <a:xfrm>
            <a:off x="5888771" y="4572351"/>
            <a:ext cx="2011434" cy="1989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close up of a small child smiling at the camera&#10;&#10;Description automatically generated">
            <a:extLst>
              <a:ext uri="{FF2B5EF4-FFF2-40B4-BE49-F238E27FC236}">
                <a16:creationId xmlns:a16="http://schemas.microsoft.com/office/drawing/2014/main" id="{9C7A58A9-475B-4BE1-B8FB-6C45CBCDF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1786" y="4528031"/>
            <a:ext cx="1558635" cy="2078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68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Practise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AB6C4-ABB9-4556-99E4-03CFF7002394}"/>
              </a:ext>
            </a:extLst>
          </p:cNvPr>
          <p:cNvSpPr/>
          <p:nvPr/>
        </p:nvSpPr>
        <p:spPr>
          <a:xfrm>
            <a:off x="431534" y="1819768"/>
            <a:ext cx="11680604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Each sentence below has a mistake. Can you find </a:t>
            </a:r>
            <a:r>
              <a:rPr lang="en-GB" sz="2800">
                <a:solidFill>
                  <a:schemeClr val="tx1"/>
                </a:solidFill>
              </a:rPr>
              <a:t>it and then </a:t>
            </a:r>
            <a:r>
              <a:rPr lang="en-GB" sz="2800" dirty="0">
                <a:solidFill>
                  <a:schemeClr val="tx1"/>
                </a:solidFill>
              </a:rPr>
              <a:t>rewrite the speech accurately?</a:t>
            </a:r>
            <a:endParaRPr lang="en-GB" alt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3A0B7A-AE09-4383-A175-EF34EBAABE89}"/>
              </a:ext>
            </a:extLst>
          </p:cNvPr>
          <p:cNvSpPr/>
          <p:nvPr/>
        </p:nvSpPr>
        <p:spPr>
          <a:xfrm>
            <a:off x="376188" y="3274413"/>
            <a:ext cx="11575380" cy="3132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“I can’t wait for the holidays, said Isla.”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“who would like to do some painting?” the teacher asked.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“Elephants are</a:t>
            </a:r>
            <a:r>
              <a:rPr lang="en-US" sz="2800" dirty="0">
                <a:solidFill>
                  <a:schemeClr val="tx1"/>
                </a:solidFill>
              </a:rPr>
              <a:t> known for their large ears, tusks and their trunks,” Explained the ranger.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4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How did you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3A0B7A-AE09-4383-A175-EF34EBAABE89}"/>
              </a:ext>
            </a:extLst>
          </p:cNvPr>
          <p:cNvSpPr/>
          <p:nvPr/>
        </p:nvSpPr>
        <p:spPr>
          <a:xfrm>
            <a:off x="119516" y="2188563"/>
            <a:ext cx="11639348" cy="3132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“I can’t wait for the holidays,</a:t>
            </a:r>
            <a:r>
              <a:rPr lang="en-GB" sz="2800" dirty="0">
                <a:solidFill>
                  <a:srgbClr val="FF0000"/>
                </a:solidFill>
              </a:rPr>
              <a:t>”</a:t>
            </a:r>
            <a:r>
              <a:rPr lang="en-GB" sz="2800" dirty="0">
                <a:solidFill>
                  <a:schemeClr val="tx1"/>
                </a:solidFill>
              </a:rPr>
              <a:t> said Isla.”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“</a:t>
            </a:r>
            <a:r>
              <a:rPr lang="en-GB" sz="2800" dirty="0">
                <a:solidFill>
                  <a:srgbClr val="FF0000"/>
                </a:solidFill>
              </a:rPr>
              <a:t>W</a:t>
            </a:r>
            <a:r>
              <a:rPr lang="en-GB" sz="2800" dirty="0">
                <a:solidFill>
                  <a:schemeClr val="tx1"/>
                </a:solidFill>
              </a:rPr>
              <a:t>who would like to do some painting?” the teacher asked.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“Elephants are</a:t>
            </a:r>
            <a:r>
              <a:rPr lang="en-US" sz="2800" dirty="0">
                <a:solidFill>
                  <a:schemeClr val="tx1"/>
                </a:solidFill>
              </a:rPr>
              <a:t> known for their large ears, tusks and their trunks,” E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chemeClr val="tx1"/>
                </a:solidFill>
              </a:rPr>
              <a:t>xplained the ranger.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808058-8DF4-4948-AFAB-38D4F5F49D94}"/>
              </a:ext>
            </a:extLst>
          </p:cNvPr>
          <p:cNvCxnSpPr/>
          <p:nvPr/>
        </p:nvCxnSpPr>
        <p:spPr>
          <a:xfrm>
            <a:off x="8595360" y="2514600"/>
            <a:ext cx="18288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73FAA5-4823-4410-9B13-9DCCDA0F50F4}"/>
              </a:ext>
            </a:extLst>
          </p:cNvPr>
          <p:cNvCxnSpPr/>
          <p:nvPr/>
        </p:nvCxnSpPr>
        <p:spPr>
          <a:xfrm>
            <a:off x="2106930" y="3429000"/>
            <a:ext cx="18288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C49FDD-27E5-4EAF-9973-A84195663916}"/>
              </a:ext>
            </a:extLst>
          </p:cNvPr>
          <p:cNvCxnSpPr/>
          <p:nvPr/>
        </p:nvCxnSpPr>
        <p:spPr>
          <a:xfrm>
            <a:off x="9883140" y="4244340"/>
            <a:ext cx="18288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AB6C4-ABB9-4556-99E4-03CFF7002394}"/>
              </a:ext>
            </a:extLst>
          </p:cNvPr>
          <p:cNvSpPr/>
          <p:nvPr/>
        </p:nvSpPr>
        <p:spPr>
          <a:xfrm>
            <a:off x="722782" y="1481689"/>
            <a:ext cx="11372850" cy="4340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sz="2800" dirty="0">
                <a:solidFill>
                  <a:schemeClr val="tx1"/>
                </a:solidFill>
              </a:rPr>
              <a:t>Things to remember: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All spoken words are inside the </a:t>
            </a:r>
            <a:r>
              <a:rPr lang="en-GB" sz="2800" b="1" dirty="0">
                <a:solidFill>
                  <a:schemeClr val="tx1"/>
                </a:solidFill>
              </a:rPr>
              <a:t>inverted commas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All non-spoken words are outside the </a:t>
            </a:r>
            <a:r>
              <a:rPr lang="en-GB" sz="2800" b="1" dirty="0">
                <a:solidFill>
                  <a:schemeClr val="tx1"/>
                </a:solidFill>
              </a:rPr>
              <a:t>inverted commas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All speech starts with a capital letter.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The ‘said’ verb (e.g. asked, shouted, explained) never has a capital letter.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The break between the speech and the non-spoken part will be either a comma, a question mark or an exclamation mark.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Always add who is speaking and finish the sentence with a full stop.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4660" y="6057781"/>
            <a:ext cx="69890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 to Purple </a:t>
            </a:r>
            <a:r>
              <a:rPr lang="en-US" sz="2800" dirty="0"/>
              <a:t>m</a:t>
            </a:r>
            <a:r>
              <a:rPr lang="en-US" sz="2800" dirty="0" smtClean="0"/>
              <a:t>ash to complete the worksheet </a:t>
            </a:r>
          </a:p>
          <a:p>
            <a:r>
              <a:rPr lang="en-US" u="sng" dirty="0">
                <a:hlinkClick r:id="rId5"/>
              </a:rPr>
              <a:t>https://www.purplemash.com/#tab/pm-home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33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 conversation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5D7170-506C-4CDE-9984-C8B1302491A8}"/>
              </a:ext>
            </a:extLst>
          </p:cNvPr>
          <p:cNvSpPr/>
          <p:nvPr/>
        </p:nvSpPr>
        <p:spPr>
          <a:xfrm>
            <a:off x="7114574" y="1859892"/>
            <a:ext cx="4697729" cy="211928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is being said?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How do you know?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991B2-7946-473B-A59E-9AEF7BCC5694}"/>
              </a:ext>
            </a:extLst>
          </p:cNvPr>
          <p:cNvGrpSpPr/>
          <p:nvPr/>
        </p:nvGrpSpPr>
        <p:grpSpPr>
          <a:xfrm>
            <a:off x="231810" y="1859892"/>
            <a:ext cx="6680231" cy="4879396"/>
            <a:chOff x="231810" y="1859892"/>
            <a:chExt cx="6680231" cy="4879396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B384975-2354-4FF1-8644-3A5999BE8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35"/>
            <a:stretch/>
          </p:blipFill>
          <p:spPr>
            <a:xfrm>
              <a:off x="231810" y="1859892"/>
              <a:ext cx="6680231" cy="4868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D9C3F3-7E35-4B26-AD50-83283514BD66}"/>
                </a:ext>
              </a:extLst>
            </p:cNvPr>
            <p:cNvSpPr txBox="1"/>
            <p:nvPr/>
          </p:nvSpPr>
          <p:spPr>
            <a:xfrm>
              <a:off x="652990" y="2232424"/>
              <a:ext cx="155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What time did you arrive?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29DFDC-F49C-48EB-8881-65A30BBD1BA3}"/>
                </a:ext>
              </a:extLst>
            </p:cNvPr>
            <p:cNvSpPr txBox="1"/>
            <p:nvPr/>
          </p:nvSpPr>
          <p:spPr>
            <a:xfrm>
              <a:off x="2895952" y="2573718"/>
              <a:ext cx="155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got here just before noon.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53B151-8C29-47E2-B9BE-32C030A23D5B}"/>
                </a:ext>
              </a:extLst>
            </p:cNvPr>
            <p:cNvSpPr txBox="1"/>
            <p:nvPr/>
          </p:nvSpPr>
          <p:spPr>
            <a:xfrm>
              <a:off x="5138914" y="2232424"/>
              <a:ext cx="155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Goodness me, that is late!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63220B-658E-47A2-873B-32CCA543D089}"/>
                </a:ext>
              </a:extLst>
            </p:cNvPr>
            <p:cNvSpPr txBox="1"/>
            <p:nvPr/>
          </p:nvSpPr>
          <p:spPr>
            <a:xfrm>
              <a:off x="1503612" y="6358708"/>
              <a:ext cx="544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Karl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8EBE19-2D64-492E-8A49-E08F7166C91F}"/>
                </a:ext>
              </a:extLst>
            </p:cNvPr>
            <p:cNvSpPr txBox="1"/>
            <p:nvPr/>
          </p:nvSpPr>
          <p:spPr>
            <a:xfrm>
              <a:off x="3004752" y="5893888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Meena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908DF9-7777-409E-BE38-2A18877BC5ED}"/>
                </a:ext>
              </a:extLst>
            </p:cNvPr>
            <p:cNvSpPr txBox="1"/>
            <p:nvPr/>
          </p:nvSpPr>
          <p:spPr>
            <a:xfrm>
              <a:off x="5247473" y="6369956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Hamish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2F6E91-2A38-4A65-925F-0AAD60EDAFB1}"/>
              </a:ext>
            </a:extLst>
          </p:cNvPr>
          <p:cNvSpPr/>
          <p:nvPr/>
        </p:nvSpPr>
        <p:spPr>
          <a:xfrm>
            <a:off x="7114574" y="4250675"/>
            <a:ext cx="4697729" cy="21192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Speech bubbles have been used to show what is being said.</a:t>
            </a:r>
          </a:p>
        </p:txBody>
      </p:sp>
    </p:spTree>
    <p:extLst>
      <p:ext uri="{BB962C8B-B14F-4D97-AF65-F5344CB8AC3E}">
        <p14:creationId xmlns:p14="http://schemas.microsoft.com/office/powerpoint/2010/main" val="23914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Inverted commas  “   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28FDFF-0091-4911-8BDD-7646307B27A9}"/>
              </a:ext>
            </a:extLst>
          </p:cNvPr>
          <p:cNvSpPr/>
          <p:nvPr/>
        </p:nvSpPr>
        <p:spPr>
          <a:xfrm>
            <a:off x="2726885" y="2002457"/>
            <a:ext cx="9047444" cy="199654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Our writing would begin to look very messy if we had to draw a speech bubble every time someone spoke.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We can </a:t>
            </a:r>
            <a:r>
              <a:rPr lang="en-US" altLang="en-US" sz="2800" dirty="0">
                <a:solidFill>
                  <a:schemeClr val="tx1"/>
                </a:solidFill>
              </a:rPr>
              <a:t>turn this conversation into a written text by using </a:t>
            </a:r>
            <a:r>
              <a:rPr lang="en-US" altLang="en-US" sz="2800" b="1" dirty="0">
                <a:solidFill>
                  <a:schemeClr val="tx1"/>
                </a:solidFill>
              </a:rPr>
              <a:t>inverted commas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C899B3-6FA3-4D84-B984-EFE6B30A988E}"/>
              </a:ext>
            </a:extLst>
          </p:cNvPr>
          <p:cNvSpPr/>
          <p:nvPr/>
        </p:nvSpPr>
        <p:spPr>
          <a:xfrm>
            <a:off x="2726885" y="4765139"/>
            <a:ext cx="9047444" cy="821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“What time did you arrive?” asked Karl.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732F7-BD0C-4116-B7A2-0BEC19D80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" t="125" r="1681" b="-125"/>
          <a:stretch/>
        </p:blipFill>
        <p:spPr>
          <a:xfrm>
            <a:off x="417671" y="2002457"/>
            <a:ext cx="2052638" cy="4086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2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Inverted commas  “   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C899B3-6FA3-4D84-B984-EFE6B30A988E}"/>
              </a:ext>
            </a:extLst>
          </p:cNvPr>
          <p:cNvSpPr/>
          <p:nvPr/>
        </p:nvSpPr>
        <p:spPr>
          <a:xfrm>
            <a:off x="2264569" y="1787117"/>
            <a:ext cx="9047444" cy="821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“</a:t>
            </a:r>
            <a:r>
              <a:rPr lang="en-GB" sz="2800" dirty="0">
                <a:solidFill>
                  <a:schemeClr val="tx1"/>
                </a:solidFill>
              </a:rPr>
              <a:t>What time did you arrive?</a:t>
            </a:r>
            <a:r>
              <a:rPr lang="en-GB" sz="2800" b="1" dirty="0">
                <a:solidFill>
                  <a:srgbClr val="FF0000"/>
                </a:solidFill>
              </a:rPr>
              <a:t>”</a:t>
            </a:r>
            <a:r>
              <a:rPr lang="en-GB" sz="2800" dirty="0">
                <a:solidFill>
                  <a:schemeClr val="tx1"/>
                </a:solidFill>
              </a:rPr>
              <a:t> asked Karl.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719B1F-51C7-4B46-BB70-C4D652F9E36C}"/>
              </a:ext>
            </a:extLst>
          </p:cNvPr>
          <p:cNvGrpSpPr/>
          <p:nvPr/>
        </p:nvGrpSpPr>
        <p:grpSpPr>
          <a:xfrm>
            <a:off x="540532" y="3702574"/>
            <a:ext cx="1518761" cy="1116565"/>
            <a:chOff x="271815" y="1983312"/>
            <a:chExt cx="1924060" cy="14427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FEDDE-8DCA-4A91-A404-401CFCA70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410"/>
            <a:stretch/>
          </p:blipFill>
          <p:spPr>
            <a:xfrm>
              <a:off x="1235745" y="1983312"/>
              <a:ext cx="960130" cy="14427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66AEAC-A8ED-44BA-9D32-1A50D5FF9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2261"/>
            <a:stretch/>
          </p:blipFill>
          <p:spPr>
            <a:xfrm>
              <a:off x="271815" y="1983312"/>
              <a:ext cx="963930" cy="1442720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137164-363E-457A-8C8E-14CAAB09019A}"/>
              </a:ext>
            </a:extLst>
          </p:cNvPr>
          <p:cNvSpPr/>
          <p:nvPr/>
        </p:nvSpPr>
        <p:spPr>
          <a:xfrm>
            <a:off x="2264569" y="3180662"/>
            <a:ext cx="9047444" cy="24619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Did you notice that the </a:t>
            </a:r>
            <a:r>
              <a:rPr lang="en-GB" sz="2800" b="1" dirty="0">
                <a:solidFill>
                  <a:schemeClr val="tx1"/>
                </a:solidFill>
              </a:rPr>
              <a:t>inverted commas </a:t>
            </a:r>
            <a:r>
              <a:rPr lang="en-GB" sz="2800" dirty="0">
                <a:solidFill>
                  <a:schemeClr val="tx1"/>
                </a:solidFill>
              </a:rPr>
              <a:t>are placed on either side of the words that are spoken? 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Inverted commas 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mark the </a:t>
            </a:r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beginning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 and </a:t>
            </a:r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end 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of direct speech.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Punctuation for direct speech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C5EC9A-02C2-4CCE-9CF7-B754286C0D8A}"/>
              </a:ext>
            </a:extLst>
          </p:cNvPr>
          <p:cNvSpPr/>
          <p:nvPr/>
        </p:nvSpPr>
        <p:spPr>
          <a:xfrm>
            <a:off x="487079" y="1795095"/>
            <a:ext cx="11426790" cy="82190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other punctuation marks are used apart from the </a:t>
            </a:r>
            <a:r>
              <a:rPr lang="en-GB" sz="2800" b="1" dirty="0">
                <a:solidFill>
                  <a:schemeClr val="tx1"/>
                </a:solidFill>
              </a:rPr>
              <a:t>inverted commas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902FDD-1A62-472C-A46D-17CA1CB5A3C7}"/>
              </a:ext>
            </a:extLst>
          </p:cNvPr>
          <p:cNvSpPr/>
          <p:nvPr/>
        </p:nvSpPr>
        <p:spPr>
          <a:xfrm>
            <a:off x="487079" y="3119769"/>
            <a:ext cx="6516529" cy="821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“What time did you arrive?” asked Karl.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1F6B44-9654-4F87-82DE-316491503B97}"/>
              </a:ext>
            </a:extLst>
          </p:cNvPr>
          <p:cNvSpPr/>
          <p:nvPr/>
        </p:nvSpPr>
        <p:spPr>
          <a:xfrm>
            <a:off x="487079" y="4094076"/>
            <a:ext cx="6516529" cy="821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“I got here just before noon,” replied Meena.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76E11C-9BAD-4B85-9520-06EB5C91B173}"/>
              </a:ext>
            </a:extLst>
          </p:cNvPr>
          <p:cNvSpPr/>
          <p:nvPr/>
        </p:nvSpPr>
        <p:spPr>
          <a:xfrm>
            <a:off x="487079" y="5085209"/>
            <a:ext cx="6516529" cy="821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“Goodness me, that is late!” exclaimed Hamish.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8A8BCE-055E-4D50-8DF4-5E531682E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00" y="2798489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Punctuation for direct speech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2D9887-27BC-4ACC-9DFE-023F3FC393F6}"/>
              </a:ext>
            </a:extLst>
          </p:cNvPr>
          <p:cNvSpPr/>
          <p:nvPr/>
        </p:nvSpPr>
        <p:spPr>
          <a:xfrm>
            <a:off x="674370" y="1863091"/>
            <a:ext cx="10729083" cy="4069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Direct speech needs </a:t>
            </a:r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inverted commas 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and a </a:t>
            </a:r>
            <a:r>
              <a:rPr lang="en-GB" altLang="en-US" sz="2800" dirty="0">
                <a:solidFill>
                  <a:schemeClr val="tx1"/>
                </a:solidFill>
              </a:rPr>
              <a:t>relevant </a:t>
            </a:r>
            <a:r>
              <a:rPr lang="en-GB" altLang="en-US" sz="2800" b="1" dirty="0">
                <a:solidFill>
                  <a:schemeClr val="tx1"/>
                </a:solidFill>
              </a:rPr>
              <a:t>punctuation mark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If the speech is a question, use a </a:t>
            </a:r>
            <a:r>
              <a:rPr lang="en-GB" sz="2800" b="1" dirty="0">
                <a:solidFill>
                  <a:schemeClr val="tx1"/>
                </a:solidFill>
              </a:rPr>
              <a:t>question mark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If the speech is something said with strong emotion, use an </a:t>
            </a:r>
            <a:r>
              <a:rPr lang="en-GB" sz="2800" b="1" dirty="0">
                <a:solidFill>
                  <a:schemeClr val="tx1"/>
                </a:solidFill>
              </a:rPr>
              <a:t>exclamation mark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For all other speech, the break between the spoken and the non-spoken words is indicated by a </a:t>
            </a:r>
            <a:r>
              <a:rPr lang="en-GB" sz="2800" b="1" dirty="0">
                <a:solidFill>
                  <a:schemeClr val="tx1"/>
                </a:solidFill>
              </a:rPr>
              <a:t>comma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Rules for writing speech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AB6C4-ABB9-4556-99E4-03CFF7002394}"/>
              </a:ext>
            </a:extLst>
          </p:cNvPr>
          <p:cNvSpPr/>
          <p:nvPr/>
        </p:nvSpPr>
        <p:spPr>
          <a:xfrm>
            <a:off x="1028700" y="1840230"/>
            <a:ext cx="10657716" cy="477135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Let’s put all this together. There are 5 steps that you need to follow to punctuate simple direct speech. They are:</a:t>
            </a:r>
          </a:p>
          <a:p>
            <a:pPr algn="ctr">
              <a:spcBef>
                <a:spcPct val="0"/>
              </a:spcBef>
            </a:pPr>
            <a:endParaRPr lang="en-GB" alt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Identify or decide what is being spoken.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Open the inverted commas and start speech with a capital letter.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Write what the character actually says.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Write the appropriate punctuation and close the inverted commas.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Write who said the words and how they said it, finishing with a full stop.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0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Writing speech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AB6C4-ABB9-4556-99E4-03CFF7002394}"/>
              </a:ext>
            </a:extLst>
          </p:cNvPr>
          <p:cNvSpPr/>
          <p:nvPr/>
        </p:nvSpPr>
        <p:spPr>
          <a:xfrm>
            <a:off x="5837924" y="2108912"/>
            <a:ext cx="5600097" cy="111656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Let’s write Olly Organisation’s speech using inverted commas.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AA07E68-6E46-4F57-985F-9D40886B05C8}"/>
              </a:ext>
            </a:extLst>
          </p:cNvPr>
          <p:cNvSpPr/>
          <p:nvPr/>
        </p:nvSpPr>
        <p:spPr>
          <a:xfrm>
            <a:off x="2425078" y="1868185"/>
            <a:ext cx="3154680" cy="3296774"/>
          </a:xfrm>
          <a:prstGeom prst="wedgeEllipseCallout">
            <a:avLst>
              <a:gd name="adj1" fmla="val -80978"/>
              <a:gd name="adj2" fmla="val 4551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/>
              <a:t>When writing speech, we need to work through the rules systematically.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29851A-A44F-42AB-AAF6-3192B7E7E455}"/>
              </a:ext>
            </a:extLst>
          </p:cNvPr>
          <p:cNvSpPr/>
          <p:nvPr/>
        </p:nvSpPr>
        <p:spPr>
          <a:xfrm>
            <a:off x="5837924" y="3729366"/>
            <a:ext cx="5600098" cy="20149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“When writing speech, we need to work through the rules systematically,” advised Olly Organisation.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B375C9-FB26-4991-857F-306B86EA47DE}"/>
              </a:ext>
            </a:extLst>
          </p:cNvPr>
          <p:cNvGrpSpPr/>
          <p:nvPr/>
        </p:nvGrpSpPr>
        <p:grpSpPr>
          <a:xfrm>
            <a:off x="273960" y="4256599"/>
            <a:ext cx="1608422" cy="1442720"/>
            <a:chOff x="4205722" y="984908"/>
            <a:chExt cx="3602736" cy="265785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48AB7F-DC51-4A9C-8D2D-C892CFF18874}"/>
                </a:ext>
              </a:extLst>
            </p:cNvPr>
            <p:cNvSpPr/>
            <p:nvPr/>
          </p:nvSpPr>
          <p:spPr>
            <a:xfrm>
              <a:off x="5570617" y="3258825"/>
              <a:ext cx="525466" cy="370808"/>
            </a:xfrm>
            <a:custGeom>
              <a:avLst/>
              <a:gdLst>
                <a:gd name="connsiteX0" fmla="*/ 283448 w 525466"/>
                <a:gd name="connsiteY0" fmla="*/ 630 h 370808"/>
                <a:gd name="connsiteX1" fmla="*/ 211058 w 525466"/>
                <a:gd name="connsiteY1" fmla="*/ 25395 h 370808"/>
                <a:gd name="connsiteX2" fmla="*/ 171053 w 525466"/>
                <a:gd name="connsiteY2" fmla="*/ 59685 h 370808"/>
                <a:gd name="connsiteX3" fmla="*/ 172958 w 525466"/>
                <a:gd name="connsiteY3" fmla="*/ 90165 h 370808"/>
                <a:gd name="connsiteX4" fmla="*/ 129143 w 525466"/>
                <a:gd name="connsiteY4" fmla="*/ 107310 h 370808"/>
                <a:gd name="connsiteX5" fmla="*/ 43418 w 525466"/>
                <a:gd name="connsiteY5" fmla="*/ 162555 h 370808"/>
                <a:gd name="connsiteX6" fmla="*/ 7223 w 525466"/>
                <a:gd name="connsiteY6" fmla="*/ 215895 h 370808"/>
                <a:gd name="connsiteX7" fmla="*/ 1508 w 525466"/>
                <a:gd name="connsiteY7" fmla="*/ 255900 h 370808"/>
                <a:gd name="connsiteX8" fmla="*/ 1508 w 525466"/>
                <a:gd name="connsiteY8" fmla="*/ 284475 h 370808"/>
                <a:gd name="connsiteX9" fmla="*/ 18653 w 525466"/>
                <a:gd name="connsiteY9" fmla="*/ 326385 h 370808"/>
                <a:gd name="connsiteX10" fmla="*/ 49133 w 525466"/>
                <a:gd name="connsiteY10" fmla="*/ 351150 h 370808"/>
                <a:gd name="connsiteX11" fmla="*/ 117713 w 525466"/>
                <a:gd name="connsiteY11" fmla="*/ 368295 h 370808"/>
                <a:gd name="connsiteX12" fmla="*/ 224393 w 525466"/>
                <a:gd name="connsiteY12" fmla="*/ 368295 h 370808"/>
                <a:gd name="connsiteX13" fmla="*/ 342503 w 525466"/>
                <a:gd name="connsiteY13" fmla="*/ 345435 h 370808"/>
                <a:gd name="connsiteX14" fmla="*/ 437753 w 525466"/>
                <a:gd name="connsiteY14" fmla="*/ 297810 h 370808"/>
                <a:gd name="connsiteX15" fmla="*/ 498713 w 525466"/>
                <a:gd name="connsiteY15" fmla="*/ 244470 h 370808"/>
                <a:gd name="connsiteX16" fmla="*/ 525383 w 525466"/>
                <a:gd name="connsiteY16" fmla="*/ 166365 h 370808"/>
                <a:gd name="connsiteX17" fmla="*/ 491093 w 525466"/>
                <a:gd name="connsiteY17" fmla="*/ 90165 h 370808"/>
                <a:gd name="connsiteX18" fmla="*/ 483473 w 525466"/>
                <a:gd name="connsiteY18" fmla="*/ 40635 h 370808"/>
                <a:gd name="connsiteX19" fmla="*/ 443468 w 525466"/>
                <a:gd name="connsiteY19" fmla="*/ 21585 h 370808"/>
                <a:gd name="connsiteX20" fmla="*/ 393938 w 525466"/>
                <a:gd name="connsiteY20" fmla="*/ 8250 h 370808"/>
                <a:gd name="connsiteX21" fmla="*/ 283448 w 525466"/>
                <a:gd name="connsiteY21" fmla="*/ 630 h 37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5466" h="370808">
                  <a:moveTo>
                    <a:pt x="283448" y="630"/>
                  </a:moveTo>
                  <a:cubicBezTo>
                    <a:pt x="252968" y="3487"/>
                    <a:pt x="229790" y="15553"/>
                    <a:pt x="211058" y="25395"/>
                  </a:cubicBezTo>
                  <a:cubicBezTo>
                    <a:pt x="192325" y="35238"/>
                    <a:pt x="177403" y="48890"/>
                    <a:pt x="171053" y="59685"/>
                  </a:cubicBezTo>
                  <a:cubicBezTo>
                    <a:pt x="164703" y="70480"/>
                    <a:pt x="179943" y="82228"/>
                    <a:pt x="172958" y="90165"/>
                  </a:cubicBezTo>
                  <a:cubicBezTo>
                    <a:pt x="165973" y="98103"/>
                    <a:pt x="150733" y="95245"/>
                    <a:pt x="129143" y="107310"/>
                  </a:cubicBezTo>
                  <a:cubicBezTo>
                    <a:pt x="107553" y="119375"/>
                    <a:pt x="63738" y="144458"/>
                    <a:pt x="43418" y="162555"/>
                  </a:cubicBezTo>
                  <a:cubicBezTo>
                    <a:pt x="23098" y="180652"/>
                    <a:pt x="14208" y="200338"/>
                    <a:pt x="7223" y="215895"/>
                  </a:cubicBezTo>
                  <a:cubicBezTo>
                    <a:pt x="238" y="231452"/>
                    <a:pt x="2460" y="244470"/>
                    <a:pt x="1508" y="255900"/>
                  </a:cubicBezTo>
                  <a:cubicBezTo>
                    <a:pt x="556" y="267330"/>
                    <a:pt x="-1349" y="272728"/>
                    <a:pt x="1508" y="284475"/>
                  </a:cubicBezTo>
                  <a:cubicBezTo>
                    <a:pt x="4365" y="296222"/>
                    <a:pt x="10715" y="315273"/>
                    <a:pt x="18653" y="326385"/>
                  </a:cubicBezTo>
                  <a:cubicBezTo>
                    <a:pt x="26590" y="337498"/>
                    <a:pt x="32623" y="344165"/>
                    <a:pt x="49133" y="351150"/>
                  </a:cubicBezTo>
                  <a:cubicBezTo>
                    <a:pt x="65643" y="358135"/>
                    <a:pt x="88503" y="365438"/>
                    <a:pt x="117713" y="368295"/>
                  </a:cubicBezTo>
                  <a:cubicBezTo>
                    <a:pt x="146923" y="371153"/>
                    <a:pt x="186928" y="372105"/>
                    <a:pt x="224393" y="368295"/>
                  </a:cubicBezTo>
                  <a:cubicBezTo>
                    <a:pt x="261858" y="364485"/>
                    <a:pt x="306943" y="357183"/>
                    <a:pt x="342503" y="345435"/>
                  </a:cubicBezTo>
                  <a:cubicBezTo>
                    <a:pt x="378063" y="333688"/>
                    <a:pt x="411718" y="314637"/>
                    <a:pt x="437753" y="297810"/>
                  </a:cubicBezTo>
                  <a:cubicBezTo>
                    <a:pt x="463788" y="280983"/>
                    <a:pt x="484108" y="266377"/>
                    <a:pt x="498713" y="244470"/>
                  </a:cubicBezTo>
                  <a:cubicBezTo>
                    <a:pt x="513318" y="222563"/>
                    <a:pt x="526653" y="192082"/>
                    <a:pt x="525383" y="166365"/>
                  </a:cubicBezTo>
                  <a:cubicBezTo>
                    <a:pt x="524113" y="140648"/>
                    <a:pt x="498078" y="111120"/>
                    <a:pt x="491093" y="90165"/>
                  </a:cubicBezTo>
                  <a:cubicBezTo>
                    <a:pt x="484108" y="69210"/>
                    <a:pt x="491411" y="52065"/>
                    <a:pt x="483473" y="40635"/>
                  </a:cubicBezTo>
                  <a:cubicBezTo>
                    <a:pt x="475535" y="29205"/>
                    <a:pt x="458390" y="26982"/>
                    <a:pt x="443468" y="21585"/>
                  </a:cubicBezTo>
                  <a:cubicBezTo>
                    <a:pt x="428546" y="16188"/>
                    <a:pt x="422195" y="11107"/>
                    <a:pt x="393938" y="8250"/>
                  </a:cubicBezTo>
                  <a:cubicBezTo>
                    <a:pt x="365681" y="5393"/>
                    <a:pt x="313928" y="-2227"/>
                    <a:pt x="283448" y="6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36627A-F350-4754-A89A-9458AA40FE12}"/>
                </a:ext>
              </a:extLst>
            </p:cNvPr>
            <p:cNvSpPr/>
            <p:nvPr/>
          </p:nvSpPr>
          <p:spPr>
            <a:xfrm>
              <a:off x="6476768" y="3260670"/>
              <a:ext cx="526164" cy="372709"/>
            </a:xfrm>
            <a:custGeom>
              <a:avLst/>
              <a:gdLst>
                <a:gd name="connsiteX0" fmla="*/ 148822 w 526164"/>
                <a:gd name="connsiteY0" fmla="*/ 690 h 372709"/>
                <a:gd name="connsiteX1" fmla="*/ 68812 w 526164"/>
                <a:gd name="connsiteY1" fmla="*/ 25455 h 372709"/>
                <a:gd name="connsiteX2" fmla="*/ 36427 w 526164"/>
                <a:gd name="connsiteY2" fmla="*/ 52125 h 372709"/>
                <a:gd name="connsiteX3" fmla="*/ 28807 w 526164"/>
                <a:gd name="connsiteY3" fmla="*/ 86415 h 372709"/>
                <a:gd name="connsiteX4" fmla="*/ 7852 w 526164"/>
                <a:gd name="connsiteY4" fmla="*/ 116895 h 372709"/>
                <a:gd name="connsiteX5" fmla="*/ 232 w 526164"/>
                <a:gd name="connsiteY5" fmla="*/ 187380 h 372709"/>
                <a:gd name="connsiteX6" fmla="*/ 15472 w 526164"/>
                <a:gd name="connsiteY6" fmla="*/ 246435 h 372709"/>
                <a:gd name="connsiteX7" fmla="*/ 97387 w 526164"/>
                <a:gd name="connsiteY7" fmla="*/ 303585 h 372709"/>
                <a:gd name="connsiteX8" fmla="*/ 175492 w 526164"/>
                <a:gd name="connsiteY8" fmla="*/ 339780 h 372709"/>
                <a:gd name="connsiteX9" fmla="*/ 293602 w 526164"/>
                <a:gd name="connsiteY9" fmla="*/ 368355 h 372709"/>
                <a:gd name="connsiteX10" fmla="*/ 383137 w 526164"/>
                <a:gd name="connsiteY10" fmla="*/ 370260 h 372709"/>
                <a:gd name="connsiteX11" fmla="*/ 468862 w 526164"/>
                <a:gd name="connsiteY11" fmla="*/ 345495 h 372709"/>
                <a:gd name="connsiteX12" fmla="*/ 516487 w 526164"/>
                <a:gd name="connsiteY12" fmla="*/ 303585 h 372709"/>
                <a:gd name="connsiteX13" fmla="*/ 524107 w 526164"/>
                <a:gd name="connsiteY13" fmla="*/ 217860 h 372709"/>
                <a:gd name="connsiteX14" fmla="*/ 489817 w 526164"/>
                <a:gd name="connsiteY14" fmla="*/ 177855 h 372709"/>
                <a:gd name="connsiteX15" fmla="*/ 461242 w 526164"/>
                <a:gd name="connsiteY15" fmla="*/ 145470 h 372709"/>
                <a:gd name="connsiteX16" fmla="*/ 432667 w 526164"/>
                <a:gd name="connsiteY16" fmla="*/ 128325 h 372709"/>
                <a:gd name="connsiteX17" fmla="*/ 400282 w 526164"/>
                <a:gd name="connsiteY17" fmla="*/ 109275 h 372709"/>
                <a:gd name="connsiteX18" fmla="*/ 354562 w 526164"/>
                <a:gd name="connsiteY18" fmla="*/ 80700 h 372709"/>
                <a:gd name="connsiteX19" fmla="*/ 345037 w 526164"/>
                <a:gd name="connsiteY19" fmla="*/ 44505 h 372709"/>
                <a:gd name="connsiteX20" fmla="*/ 278362 w 526164"/>
                <a:gd name="connsiteY20" fmla="*/ 10215 h 372709"/>
                <a:gd name="connsiteX21" fmla="*/ 148822 w 526164"/>
                <a:gd name="connsiteY21" fmla="*/ 690 h 37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6164" h="372709">
                  <a:moveTo>
                    <a:pt x="148822" y="690"/>
                  </a:moveTo>
                  <a:cubicBezTo>
                    <a:pt x="113897" y="3230"/>
                    <a:pt x="87544" y="16883"/>
                    <a:pt x="68812" y="25455"/>
                  </a:cubicBezTo>
                  <a:cubicBezTo>
                    <a:pt x="50080" y="34027"/>
                    <a:pt x="43095" y="41965"/>
                    <a:pt x="36427" y="52125"/>
                  </a:cubicBezTo>
                  <a:cubicBezTo>
                    <a:pt x="29759" y="62285"/>
                    <a:pt x="33569" y="75620"/>
                    <a:pt x="28807" y="86415"/>
                  </a:cubicBezTo>
                  <a:cubicBezTo>
                    <a:pt x="24045" y="97210"/>
                    <a:pt x="12614" y="100068"/>
                    <a:pt x="7852" y="116895"/>
                  </a:cubicBezTo>
                  <a:cubicBezTo>
                    <a:pt x="3090" y="133722"/>
                    <a:pt x="-1038" y="165790"/>
                    <a:pt x="232" y="187380"/>
                  </a:cubicBezTo>
                  <a:cubicBezTo>
                    <a:pt x="1502" y="208970"/>
                    <a:pt x="-720" y="227068"/>
                    <a:pt x="15472" y="246435"/>
                  </a:cubicBezTo>
                  <a:cubicBezTo>
                    <a:pt x="31664" y="265802"/>
                    <a:pt x="70717" y="288028"/>
                    <a:pt x="97387" y="303585"/>
                  </a:cubicBezTo>
                  <a:cubicBezTo>
                    <a:pt x="124057" y="319142"/>
                    <a:pt x="142789" y="328985"/>
                    <a:pt x="175492" y="339780"/>
                  </a:cubicBezTo>
                  <a:cubicBezTo>
                    <a:pt x="208195" y="350575"/>
                    <a:pt x="258995" y="363275"/>
                    <a:pt x="293602" y="368355"/>
                  </a:cubicBezTo>
                  <a:cubicBezTo>
                    <a:pt x="328209" y="373435"/>
                    <a:pt x="353927" y="374070"/>
                    <a:pt x="383137" y="370260"/>
                  </a:cubicBezTo>
                  <a:cubicBezTo>
                    <a:pt x="412347" y="366450"/>
                    <a:pt x="446637" y="356607"/>
                    <a:pt x="468862" y="345495"/>
                  </a:cubicBezTo>
                  <a:cubicBezTo>
                    <a:pt x="491087" y="334383"/>
                    <a:pt x="507280" y="324858"/>
                    <a:pt x="516487" y="303585"/>
                  </a:cubicBezTo>
                  <a:cubicBezTo>
                    <a:pt x="525695" y="282313"/>
                    <a:pt x="528552" y="238815"/>
                    <a:pt x="524107" y="217860"/>
                  </a:cubicBezTo>
                  <a:cubicBezTo>
                    <a:pt x="519662" y="196905"/>
                    <a:pt x="500295" y="189920"/>
                    <a:pt x="489817" y="177855"/>
                  </a:cubicBezTo>
                  <a:cubicBezTo>
                    <a:pt x="479340" y="165790"/>
                    <a:pt x="470767" y="153725"/>
                    <a:pt x="461242" y="145470"/>
                  </a:cubicBezTo>
                  <a:cubicBezTo>
                    <a:pt x="451717" y="137215"/>
                    <a:pt x="432667" y="128325"/>
                    <a:pt x="432667" y="128325"/>
                  </a:cubicBezTo>
                  <a:cubicBezTo>
                    <a:pt x="422507" y="122293"/>
                    <a:pt x="413300" y="117213"/>
                    <a:pt x="400282" y="109275"/>
                  </a:cubicBezTo>
                  <a:cubicBezTo>
                    <a:pt x="387264" y="101337"/>
                    <a:pt x="363770" y="91495"/>
                    <a:pt x="354562" y="80700"/>
                  </a:cubicBezTo>
                  <a:cubicBezTo>
                    <a:pt x="345355" y="69905"/>
                    <a:pt x="357737" y="56252"/>
                    <a:pt x="345037" y="44505"/>
                  </a:cubicBezTo>
                  <a:cubicBezTo>
                    <a:pt x="332337" y="32758"/>
                    <a:pt x="306937" y="17517"/>
                    <a:pt x="278362" y="10215"/>
                  </a:cubicBezTo>
                  <a:cubicBezTo>
                    <a:pt x="249787" y="2913"/>
                    <a:pt x="183747" y="-1850"/>
                    <a:pt x="148822" y="6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64FA2C-8CE5-44ED-961D-5B50F7C8EA3E}"/>
                </a:ext>
              </a:extLst>
            </p:cNvPr>
            <p:cNvSpPr/>
            <p:nvPr/>
          </p:nvSpPr>
          <p:spPr>
            <a:xfrm>
              <a:off x="7367959" y="1534695"/>
              <a:ext cx="421604" cy="696180"/>
            </a:xfrm>
            <a:custGeom>
              <a:avLst/>
              <a:gdLst>
                <a:gd name="connsiteX0" fmla="*/ 152981 w 421604"/>
                <a:gd name="connsiteY0" fmla="*/ 65505 h 696180"/>
                <a:gd name="connsiteX1" fmla="*/ 139646 w 421604"/>
                <a:gd name="connsiteY1" fmla="*/ 132180 h 696180"/>
                <a:gd name="connsiteX2" fmla="*/ 126311 w 421604"/>
                <a:gd name="connsiteY2" fmla="*/ 168375 h 696180"/>
                <a:gd name="connsiteX3" fmla="*/ 65351 w 421604"/>
                <a:gd name="connsiteY3" fmla="*/ 244575 h 696180"/>
                <a:gd name="connsiteX4" fmla="*/ 34871 w 421604"/>
                <a:gd name="connsiteY4" fmla="*/ 355065 h 696180"/>
                <a:gd name="connsiteX5" fmla="*/ 29156 w 421604"/>
                <a:gd name="connsiteY5" fmla="*/ 442695 h 696180"/>
                <a:gd name="connsiteX6" fmla="*/ 581 w 421604"/>
                <a:gd name="connsiteY6" fmla="*/ 478890 h 696180"/>
                <a:gd name="connsiteX7" fmla="*/ 13916 w 421604"/>
                <a:gd name="connsiteY7" fmla="*/ 577950 h 696180"/>
                <a:gd name="connsiteX8" fmla="*/ 59636 w 421604"/>
                <a:gd name="connsiteY8" fmla="*/ 667485 h 696180"/>
                <a:gd name="connsiteX9" fmla="*/ 112976 w 421604"/>
                <a:gd name="connsiteY9" fmla="*/ 692250 h 696180"/>
                <a:gd name="connsiteX10" fmla="*/ 151076 w 421604"/>
                <a:gd name="connsiteY10" fmla="*/ 694155 h 696180"/>
                <a:gd name="connsiteX11" fmla="*/ 172031 w 421604"/>
                <a:gd name="connsiteY11" fmla="*/ 682725 h 696180"/>
                <a:gd name="connsiteX12" fmla="*/ 250136 w 421604"/>
                <a:gd name="connsiteY12" fmla="*/ 696060 h 696180"/>
                <a:gd name="connsiteX13" fmla="*/ 345386 w 421604"/>
                <a:gd name="connsiteY13" fmla="*/ 673200 h 696180"/>
                <a:gd name="connsiteX14" fmla="*/ 372056 w 421604"/>
                <a:gd name="connsiteY14" fmla="*/ 593190 h 696180"/>
                <a:gd name="connsiteX15" fmla="*/ 353006 w 421604"/>
                <a:gd name="connsiteY15" fmla="*/ 549375 h 696180"/>
                <a:gd name="connsiteX16" fmla="*/ 394916 w 421604"/>
                <a:gd name="connsiteY16" fmla="*/ 516990 h 696180"/>
                <a:gd name="connsiteX17" fmla="*/ 421586 w 421604"/>
                <a:gd name="connsiteY17" fmla="*/ 446505 h 696180"/>
                <a:gd name="connsiteX18" fmla="*/ 391106 w 421604"/>
                <a:gd name="connsiteY18" fmla="*/ 406500 h 696180"/>
                <a:gd name="connsiteX19" fmla="*/ 417776 w 421604"/>
                <a:gd name="connsiteY19" fmla="*/ 355065 h 696180"/>
                <a:gd name="connsiteX20" fmla="*/ 383486 w 421604"/>
                <a:gd name="connsiteY20" fmla="*/ 294105 h 696180"/>
                <a:gd name="connsiteX21" fmla="*/ 339671 w 421604"/>
                <a:gd name="connsiteY21" fmla="*/ 256005 h 696180"/>
                <a:gd name="connsiteX22" fmla="*/ 297761 w 421604"/>
                <a:gd name="connsiteY22" fmla="*/ 240765 h 696180"/>
                <a:gd name="connsiteX23" fmla="*/ 261566 w 421604"/>
                <a:gd name="connsiteY23" fmla="*/ 233145 h 696180"/>
                <a:gd name="connsiteX24" fmla="*/ 293951 w 421604"/>
                <a:gd name="connsiteY24" fmla="*/ 172185 h 696180"/>
                <a:gd name="connsiteX25" fmla="*/ 301571 w 421604"/>
                <a:gd name="connsiteY25" fmla="*/ 99795 h 696180"/>
                <a:gd name="connsiteX26" fmla="*/ 280616 w 421604"/>
                <a:gd name="connsiteY26" fmla="*/ 27405 h 696180"/>
                <a:gd name="connsiteX27" fmla="*/ 240611 w 421604"/>
                <a:gd name="connsiteY27" fmla="*/ 2640 h 696180"/>
                <a:gd name="connsiteX28" fmla="*/ 208226 w 421604"/>
                <a:gd name="connsiteY28" fmla="*/ 2640 h 696180"/>
                <a:gd name="connsiteX29" fmla="*/ 152981 w 421604"/>
                <a:gd name="connsiteY29" fmla="*/ 65505 h 69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604" h="696180">
                  <a:moveTo>
                    <a:pt x="152981" y="65505"/>
                  </a:moveTo>
                  <a:cubicBezTo>
                    <a:pt x="141551" y="87095"/>
                    <a:pt x="144091" y="115035"/>
                    <a:pt x="139646" y="132180"/>
                  </a:cubicBezTo>
                  <a:cubicBezTo>
                    <a:pt x="135201" y="149325"/>
                    <a:pt x="138693" y="149643"/>
                    <a:pt x="126311" y="168375"/>
                  </a:cubicBezTo>
                  <a:cubicBezTo>
                    <a:pt x="113929" y="187107"/>
                    <a:pt x="80591" y="213460"/>
                    <a:pt x="65351" y="244575"/>
                  </a:cubicBezTo>
                  <a:cubicBezTo>
                    <a:pt x="50111" y="275690"/>
                    <a:pt x="40903" y="322045"/>
                    <a:pt x="34871" y="355065"/>
                  </a:cubicBezTo>
                  <a:cubicBezTo>
                    <a:pt x="28838" y="388085"/>
                    <a:pt x="34871" y="422058"/>
                    <a:pt x="29156" y="442695"/>
                  </a:cubicBezTo>
                  <a:cubicBezTo>
                    <a:pt x="23441" y="463332"/>
                    <a:pt x="3121" y="456348"/>
                    <a:pt x="581" y="478890"/>
                  </a:cubicBezTo>
                  <a:cubicBezTo>
                    <a:pt x="-1959" y="501432"/>
                    <a:pt x="4073" y="546518"/>
                    <a:pt x="13916" y="577950"/>
                  </a:cubicBezTo>
                  <a:cubicBezTo>
                    <a:pt x="23758" y="609383"/>
                    <a:pt x="43126" y="648435"/>
                    <a:pt x="59636" y="667485"/>
                  </a:cubicBezTo>
                  <a:cubicBezTo>
                    <a:pt x="76146" y="686535"/>
                    <a:pt x="97736" y="687805"/>
                    <a:pt x="112976" y="692250"/>
                  </a:cubicBezTo>
                  <a:cubicBezTo>
                    <a:pt x="128216" y="696695"/>
                    <a:pt x="141233" y="695743"/>
                    <a:pt x="151076" y="694155"/>
                  </a:cubicBezTo>
                  <a:cubicBezTo>
                    <a:pt x="160919" y="692568"/>
                    <a:pt x="155521" y="682408"/>
                    <a:pt x="172031" y="682725"/>
                  </a:cubicBezTo>
                  <a:cubicBezTo>
                    <a:pt x="188541" y="683043"/>
                    <a:pt x="221244" y="697647"/>
                    <a:pt x="250136" y="696060"/>
                  </a:cubicBezTo>
                  <a:cubicBezTo>
                    <a:pt x="279028" y="694473"/>
                    <a:pt x="325066" y="690345"/>
                    <a:pt x="345386" y="673200"/>
                  </a:cubicBezTo>
                  <a:cubicBezTo>
                    <a:pt x="365706" y="656055"/>
                    <a:pt x="370786" y="613827"/>
                    <a:pt x="372056" y="593190"/>
                  </a:cubicBezTo>
                  <a:cubicBezTo>
                    <a:pt x="373326" y="572553"/>
                    <a:pt x="349196" y="562075"/>
                    <a:pt x="353006" y="549375"/>
                  </a:cubicBezTo>
                  <a:cubicBezTo>
                    <a:pt x="356816" y="536675"/>
                    <a:pt x="383486" y="534135"/>
                    <a:pt x="394916" y="516990"/>
                  </a:cubicBezTo>
                  <a:cubicBezTo>
                    <a:pt x="406346" y="499845"/>
                    <a:pt x="422221" y="464920"/>
                    <a:pt x="421586" y="446505"/>
                  </a:cubicBezTo>
                  <a:cubicBezTo>
                    <a:pt x="420951" y="428090"/>
                    <a:pt x="391741" y="421740"/>
                    <a:pt x="391106" y="406500"/>
                  </a:cubicBezTo>
                  <a:cubicBezTo>
                    <a:pt x="390471" y="391260"/>
                    <a:pt x="419046" y="373797"/>
                    <a:pt x="417776" y="355065"/>
                  </a:cubicBezTo>
                  <a:cubicBezTo>
                    <a:pt x="416506" y="336333"/>
                    <a:pt x="396503" y="310615"/>
                    <a:pt x="383486" y="294105"/>
                  </a:cubicBezTo>
                  <a:cubicBezTo>
                    <a:pt x="370469" y="277595"/>
                    <a:pt x="353958" y="264895"/>
                    <a:pt x="339671" y="256005"/>
                  </a:cubicBezTo>
                  <a:cubicBezTo>
                    <a:pt x="325384" y="247115"/>
                    <a:pt x="310778" y="244575"/>
                    <a:pt x="297761" y="240765"/>
                  </a:cubicBezTo>
                  <a:cubicBezTo>
                    <a:pt x="284744" y="236955"/>
                    <a:pt x="262201" y="244575"/>
                    <a:pt x="261566" y="233145"/>
                  </a:cubicBezTo>
                  <a:cubicBezTo>
                    <a:pt x="260931" y="221715"/>
                    <a:pt x="287284" y="194410"/>
                    <a:pt x="293951" y="172185"/>
                  </a:cubicBezTo>
                  <a:cubicBezTo>
                    <a:pt x="300618" y="149960"/>
                    <a:pt x="303793" y="123925"/>
                    <a:pt x="301571" y="99795"/>
                  </a:cubicBezTo>
                  <a:cubicBezTo>
                    <a:pt x="299349" y="75665"/>
                    <a:pt x="290776" y="43597"/>
                    <a:pt x="280616" y="27405"/>
                  </a:cubicBezTo>
                  <a:cubicBezTo>
                    <a:pt x="270456" y="11213"/>
                    <a:pt x="252676" y="6767"/>
                    <a:pt x="240611" y="2640"/>
                  </a:cubicBezTo>
                  <a:cubicBezTo>
                    <a:pt x="228546" y="-1488"/>
                    <a:pt x="219656" y="-217"/>
                    <a:pt x="208226" y="2640"/>
                  </a:cubicBezTo>
                  <a:cubicBezTo>
                    <a:pt x="196796" y="5497"/>
                    <a:pt x="164411" y="43915"/>
                    <a:pt x="152981" y="655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21C8B4-2D26-4F5F-96E9-A734F4008EE0}"/>
                </a:ext>
              </a:extLst>
            </p:cNvPr>
            <p:cNvSpPr/>
            <p:nvPr/>
          </p:nvSpPr>
          <p:spPr>
            <a:xfrm>
              <a:off x="4265702" y="2033252"/>
              <a:ext cx="992108" cy="1236715"/>
            </a:xfrm>
            <a:custGeom>
              <a:avLst/>
              <a:gdLst>
                <a:gd name="connsiteX0" fmla="*/ 7213 w 992108"/>
                <a:gd name="connsiteY0" fmla="*/ 214648 h 1236715"/>
                <a:gd name="connsiteX1" fmla="*/ 20548 w 992108"/>
                <a:gd name="connsiteY1" fmla="*/ 555643 h 1236715"/>
                <a:gd name="connsiteX2" fmla="*/ 43408 w 992108"/>
                <a:gd name="connsiteY2" fmla="*/ 869968 h 1236715"/>
                <a:gd name="connsiteX3" fmla="*/ 85318 w 992108"/>
                <a:gd name="connsiteY3" fmla="*/ 1186198 h 1236715"/>
                <a:gd name="connsiteX4" fmla="*/ 98653 w 992108"/>
                <a:gd name="connsiteY4" fmla="*/ 1235728 h 1236715"/>
                <a:gd name="connsiteX5" fmla="*/ 693013 w 992108"/>
                <a:gd name="connsiteY5" fmla="*/ 1184293 h 1236715"/>
                <a:gd name="connsiteX6" fmla="*/ 835888 w 992108"/>
                <a:gd name="connsiteY6" fmla="*/ 1155718 h 1236715"/>
                <a:gd name="connsiteX7" fmla="*/ 814933 w 992108"/>
                <a:gd name="connsiteY7" fmla="*/ 860443 h 1236715"/>
                <a:gd name="connsiteX8" fmla="*/ 854938 w 992108"/>
                <a:gd name="connsiteY8" fmla="*/ 841393 h 1236715"/>
                <a:gd name="connsiteX9" fmla="*/ 881608 w 992108"/>
                <a:gd name="connsiteY9" fmla="*/ 797578 h 1236715"/>
                <a:gd name="connsiteX10" fmla="*/ 908278 w 992108"/>
                <a:gd name="connsiteY10" fmla="*/ 805198 h 1236715"/>
                <a:gd name="connsiteX11" fmla="*/ 942568 w 992108"/>
                <a:gd name="connsiteY11" fmla="*/ 801388 h 1236715"/>
                <a:gd name="connsiteX12" fmla="*/ 976858 w 992108"/>
                <a:gd name="connsiteY12" fmla="*/ 761383 h 1236715"/>
                <a:gd name="connsiteX13" fmla="*/ 992098 w 992108"/>
                <a:gd name="connsiteY13" fmla="*/ 694708 h 1236715"/>
                <a:gd name="connsiteX14" fmla="*/ 974953 w 992108"/>
                <a:gd name="connsiteY14" fmla="*/ 582313 h 1236715"/>
                <a:gd name="connsiteX15" fmla="*/ 955903 w 992108"/>
                <a:gd name="connsiteY15" fmla="*/ 559453 h 1236715"/>
                <a:gd name="connsiteX16" fmla="*/ 925423 w 992108"/>
                <a:gd name="connsiteY16" fmla="*/ 557548 h 1236715"/>
                <a:gd name="connsiteX17" fmla="*/ 887323 w 992108"/>
                <a:gd name="connsiteY17" fmla="*/ 565168 h 1236715"/>
                <a:gd name="connsiteX18" fmla="*/ 849223 w 992108"/>
                <a:gd name="connsiteY18" fmla="*/ 508018 h 1236715"/>
                <a:gd name="connsiteX19" fmla="*/ 799693 w 992108"/>
                <a:gd name="connsiteY19" fmla="*/ 462298 h 1236715"/>
                <a:gd name="connsiteX20" fmla="*/ 755878 w 992108"/>
                <a:gd name="connsiteY20" fmla="*/ 454678 h 1236715"/>
                <a:gd name="connsiteX21" fmla="*/ 719683 w 992108"/>
                <a:gd name="connsiteY21" fmla="*/ 128923 h 1236715"/>
                <a:gd name="connsiteX22" fmla="*/ 597763 w 992108"/>
                <a:gd name="connsiteY22" fmla="*/ 132733 h 1236715"/>
                <a:gd name="connsiteX23" fmla="*/ 592048 w 992108"/>
                <a:gd name="connsiteY23" fmla="*/ 79393 h 1236715"/>
                <a:gd name="connsiteX24" fmla="*/ 452983 w 992108"/>
                <a:gd name="connsiteY24" fmla="*/ 85108 h 1236715"/>
                <a:gd name="connsiteX25" fmla="*/ 432028 w 992108"/>
                <a:gd name="connsiteY25" fmla="*/ 31768 h 1236715"/>
                <a:gd name="connsiteX26" fmla="*/ 384403 w 992108"/>
                <a:gd name="connsiteY26" fmla="*/ 8908 h 1236715"/>
                <a:gd name="connsiteX27" fmla="*/ 327253 w 992108"/>
                <a:gd name="connsiteY27" fmla="*/ 1288 h 1236715"/>
                <a:gd name="connsiteX28" fmla="*/ 285343 w 992108"/>
                <a:gd name="connsiteY28" fmla="*/ 33673 h 1236715"/>
                <a:gd name="connsiteX29" fmla="*/ 272008 w 992108"/>
                <a:gd name="connsiteY29" fmla="*/ 69868 h 1236715"/>
                <a:gd name="connsiteX30" fmla="*/ 270103 w 992108"/>
                <a:gd name="connsiteY30" fmla="*/ 104158 h 1236715"/>
                <a:gd name="connsiteX31" fmla="*/ 228193 w 992108"/>
                <a:gd name="connsiteY31" fmla="*/ 107968 h 1236715"/>
                <a:gd name="connsiteX32" fmla="*/ 172948 w 992108"/>
                <a:gd name="connsiteY32" fmla="*/ 121303 h 1236715"/>
                <a:gd name="connsiteX33" fmla="*/ 136753 w 992108"/>
                <a:gd name="connsiteY33" fmla="*/ 121303 h 1236715"/>
                <a:gd name="connsiteX34" fmla="*/ 140563 w 992108"/>
                <a:gd name="connsiteY34" fmla="*/ 189883 h 1236715"/>
                <a:gd name="connsiteX35" fmla="*/ 7213 w 992108"/>
                <a:gd name="connsiteY35" fmla="*/ 214648 h 12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92108" h="1236715">
                  <a:moveTo>
                    <a:pt x="7213" y="214648"/>
                  </a:moveTo>
                  <a:cubicBezTo>
                    <a:pt x="-12790" y="275608"/>
                    <a:pt x="14516" y="446423"/>
                    <a:pt x="20548" y="555643"/>
                  </a:cubicBezTo>
                  <a:cubicBezTo>
                    <a:pt x="26580" y="664863"/>
                    <a:pt x="32613" y="764876"/>
                    <a:pt x="43408" y="869968"/>
                  </a:cubicBezTo>
                  <a:cubicBezTo>
                    <a:pt x="54203" y="975060"/>
                    <a:pt x="76111" y="1125238"/>
                    <a:pt x="85318" y="1186198"/>
                  </a:cubicBezTo>
                  <a:cubicBezTo>
                    <a:pt x="94525" y="1247158"/>
                    <a:pt x="-2629" y="1236045"/>
                    <a:pt x="98653" y="1235728"/>
                  </a:cubicBezTo>
                  <a:cubicBezTo>
                    <a:pt x="199935" y="1235411"/>
                    <a:pt x="570141" y="1197628"/>
                    <a:pt x="693013" y="1184293"/>
                  </a:cubicBezTo>
                  <a:cubicBezTo>
                    <a:pt x="815885" y="1170958"/>
                    <a:pt x="815568" y="1209693"/>
                    <a:pt x="835888" y="1155718"/>
                  </a:cubicBezTo>
                  <a:cubicBezTo>
                    <a:pt x="856208" y="1101743"/>
                    <a:pt x="811758" y="912830"/>
                    <a:pt x="814933" y="860443"/>
                  </a:cubicBezTo>
                  <a:cubicBezTo>
                    <a:pt x="818108" y="808056"/>
                    <a:pt x="843826" y="851870"/>
                    <a:pt x="854938" y="841393"/>
                  </a:cubicBezTo>
                  <a:cubicBezTo>
                    <a:pt x="866050" y="830916"/>
                    <a:pt x="872718" y="803611"/>
                    <a:pt x="881608" y="797578"/>
                  </a:cubicBezTo>
                  <a:cubicBezTo>
                    <a:pt x="890498" y="791545"/>
                    <a:pt x="898118" y="804563"/>
                    <a:pt x="908278" y="805198"/>
                  </a:cubicBezTo>
                  <a:cubicBezTo>
                    <a:pt x="918438" y="805833"/>
                    <a:pt x="931138" y="808691"/>
                    <a:pt x="942568" y="801388"/>
                  </a:cubicBezTo>
                  <a:cubicBezTo>
                    <a:pt x="953998" y="794086"/>
                    <a:pt x="968603" y="779163"/>
                    <a:pt x="976858" y="761383"/>
                  </a:cubicBezTo>
                  <a:cubicBezTo>
                    <a:pt x="985113" y="743603"/>
                    <a:pt x="992416" y="724553"/>
                    <a:pt x="992098" y="694708"/>
                  </a:cubicBezTo>
                  <a:cubicBezTo>
                    <a:pt x="991781" y="664863"/>
                    <a:pt x="980985" y="604855"/>
                    <a:pt x="974953" y="582313"/>
                  </a:cubicBezTo>
                  <a:cubicBezTo>
                    <a:pt x="968921" y="559771"/>
                    <a:pt x="964158" y="563580"/>
                    <a:pt x="955903" y="559453"/>
                  </a:cubicBezTo>
                  <a:cubicBezTo>
                    <a:pt x="947648" y="555326"/>
                    <a:pt x="936853" y="556596"/>
                    <a:pt x="925423" y="557548"/>
                  </a:cubicBezTo>
                  <a:cubicBezTo>
                    <a:pt x="913993" y="558500"/>
                    <a:pt x="900023" y="573423"/>
                    <a:pt x="887323" y="565168"/>
                  </a:cubicBezTo>
                  <a:cubicBezTo>
                    <a:pt x="874623" y="556913"/>
                    <a:pt x="863828" y="525163"/>
                    <a:pt x="849223" y="508018"/>
                  </a:cubicBezTo>
                  <a:cubicBezTo>
                    <a:pt x="834618" y="490873"/>
                    <a:pt x="815250" y="471188"/>
                    <a:pt x="799693" y="462298"/>
                  </a:cubicBezTo>
                  <a:cubicBezTo>
                    <a:pt x="784136" y="453408"/>
                    <a:pt x="769213" y="510240"/>
                    <a:pt x="755878" y="454678"/>
                  </a:cubicBezTo>
                  <a:cubicBezTo>
                    <a:pt x="742543" y="399116"/>
                    <a:pt x="746035" y="182580"/>
                    <a:pt x="719683" y="128923"/>
                  </a:cubicBezTo>
                  <a:cubicBezTo>
                    <a:pt x="693331" y="75266"/>
                    <a:pt x="619035" y="140988"/>
                    <a:pt x="597763" y="132733"/>
                  </a:cubicBezTo>
                  <a:cubicBezTo>
                    <a:pt x="576491" y="124478"/>
                    <a:pt x="616178" y="87330"/>
                    <a:pt x="592048" y="79393"/>
                  </a:cubicBezTo>
                  <a:cubicBezTo>
                    <a:pt x="567918" y="71456"/>
                    <a:pt x="479653" y="93045"/>
                    <a:pt x="452983" y="85108"/>
                  </a:cubicBezTo>
                  <a:cubicBezTo>
                    <a:pt x="426313" y="77171"/>
                    <a:pt x="443458" y="44468"/>
                    <a:pt x="432028" y="31768"/>
                  </a:cubicBezTo>
                  <a:cubicBezTo>
                    <a:pt x="420598" y="19068"/>
                    <a:pt x="401865" y="13988"/>
                    <a:pt x="384403" y="8908"/>
                  </a:cubicBezTo>
                  <a:cubicBezTo>
                    <a:pt x="366941" y="3828"/>
                    <a:pt x="343763" y="-2840"/>
                    <a:pt x="327253" y="1288"/>
                  </a:cubicBezTo>
                  <a:cubicBezTo>
                    <a:pt x="310743" y="5415"/>
                    <a:pt x="294550" y="22243"/>
                    <a:pt x="285343" y="33673"/>
                  </a:cubicBezTo>
                  <a:cubicBezTo>
                    <a:pt x="276136" y="45103"/>
                    <a:pt x="274548" y="58121"/>
                    <a:pt x="272008" y="69868"/>
                  </a:cubicBezTo>
                  <a:cubicBezTo>
                    <a:pt x="269468" y="81615"/>
                    <a:pt x="277405" y="97808"/>
                    <a:pt x="270103" y="104158"/>
                  </a:cubicBezTo>
                  <a:cubicBezTo>
                    <a:pt x="262801" y="110508"/>
                    <a:pt x="244385" y="105111"/>
                    <a:pt x="228193" y="107968"/>
                  </a:cubicBezTo>
                  <a:cubicBezTo>
                    <a:pt x="212001" y="110825"/>
                    <a:pt x="188188" y="119080"/>
                    <a:pt x="172948" y="121303"/>
                  </a:cubicBezTo>
                  <a:cubicBezTo>
                    <a:pt x="157708" y="123525"/>
                    <a:pt x="142150" y="109873"/>
                    <a:pt x="136753" y="121303"/>
                  </a:cubicBezTo>
                  <a:cubicBezTo>
                    <a:pt x="131356" y="132733"/>
                    <a:pt x="163740" y="174008"/>
                    <a:pt x="140563" y="189883"/>
                  </a:cubicBezTo>
                  <a:cubicBezTo>
                    <a:pt x="117386" y="205758"/>
                    <a:pt x="27216" y="153688"/>
                    <a:pt x="7213" y="2146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2EC846-5BB4-416E-8B8B-F1B6A48E938E}"/>
                </a:ext>
              </a:extLst>
            </p:cNvPr>
            <p:cNvSpPr/>
            <p:nvPr/>
          </p:nvSpPr>
          <p:spPr>
            <a:xfrm>
              <a:off x="4937121" y="2476500"/>
              <a:ext cx="147607" cy="129561"/>
            </a:xfrm>
            <a:custGeom>
              <a:avLst/>
              <a:gdLst>
                <a:gd name="connsiteX0" fmla="*/ 639 w 147607"/>
                <a:gd name="connsiteY0" fmla="*/ 13335 h 129561"/>
                <a:gd name="connsiteX1" fmla="*/ 88269 w 147607"/>
                <a:gd name="connsiteY1" fmla="*/ 3810 h 129561"/>
                <a:gd name="connsiteX2" fmla="*/ 132084 w 147607"/>
                <a:gd name="connsiteY2" fmla="*/ 24765 h 129561"/>
                <a:gd name="connsiteX3" fmla="*/ 137799 w 147607"/>
                <a:gd name="connsiteY3" fmla="*/ 129540 h 129561"/>
                <a:gd name="connsiteX4" fmla="*/ 639 w 147607"/>
                <a:gd name="connsiteY4" fmla="*/ 13335 h 1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07" h="129561">
                  <a:moveTo>
                    <a:pt x="639" y="13335"/>
                  </a:moveTo>
                  <a:cubicBezTo>
                    <a:pt x="-7616" y="-7620"/>
                    <a:pt x="66362" y="1905"/>
                    <a:pt x="88269" y="3810"/>
                  </a:cubicBezTo>
                  <a:cubicBezTo>
                    <a:pt x="110176" y="5715"/>
                    <a:pt x="123829" y="3810"/>
                    <a:pt x="132084" y="24765"/>
                  </a:cubicBezTo>
                  <a:cubicBezTo>
                    <a:pt x="140339" y="45720"/>
                    <a:pt x="159071" y="131127"/>
                    <a:pt x="137799" y="129540"/>
                  </a:cubicBezTo>
                  <a:cubicBezTo>
                    <a:pt x="116527" y="127953"/>
                    <a:pt x="8894" y="34290"/>
                    <a:pt x="639" y="13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4F7D9-5341-459B-B6D5-8078AD7AC636}"/>
                </a:ext>
              </a:extLst>
            </p:cNvPr>
            <p:cNvSpPr/>
            <p:nvPr/>
          </p:nvSpPr>
          <p:spPr>
            <a:xfrm>
              <a:off x="5833350" y="1534695"/>
              <a:ext cx="992108" cy="119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EF5EB15C-7C3D-47CD-B467-A84F4D3B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722" y="984908"/>
              <a:ext cx="3602736" cy="2657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0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Practise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AB6C4-ABB9-4556-99E4-03CFF7002394}"/>
              </a:ext>
            </a:extLst>
          </p:cNvPr>
          <p:cNvSpPr/>
          <p:nvPr/>
        </p:nvSpPr>
        <p:spPr>
          <a:xfrm>
            <a:off x="1825873" y="1851509"/>
            <a:ext cx="8619970" cy="220614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Insert the </a:t>
            </a:r>
            <a:r>
              <a:rPr lang="en-GB" altLang="en-US" sz="2800" b="1" dirty="0">
                <a:solidFill>
                  <a:schemeClr val="tx1"/>
                </a:solidFill>
              </a:rPr>
              <a:t>inverted commas </a:t>
            </a:r>
            <a:r>
              <a:rPr lang="en-GB" altLang="en-US" sz="2800" dirty="0">
                <a:solidFill>
                  <a:schemeClr val="tx1"/>
                </a:solidFill>
              </a:rPr>
              <a:t>into the sentences below. Remember, </a:t>
            </a:r>
            <a:r>
              <a:rPr lang="en-GB" altLang="en-US" sz="2800" b="1" dirty="0">
                <a:solidFill>
                  <a:schemeClr val="tx1"/>
                </a:solidFill>
              </a:rPr>
              <a:t>inverted</a:t>
            </a:r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 commas 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mark the </a:t>
            </a:r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beginning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 and </a:t>
            </a:r>
            <a:r>
              <a:rPr lang="en-US" altLang="en-US" sz="2800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end </a:t>
            </a:r>
            <a:r>
              <a:rPr lang="en-US" altLang="en-US" sz="2800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of direct speech.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29851A-A44F-42AB-AAF6-3192B7E7E455}"/>
              </a:ext>
            </a:extLst>
          </p:cNvPr>
          <p:cNvSpPr/>
          <p:nvPr/>
        </p:nvSpPr>
        <p:spPr>
          <a:xfrm>
            <a:off x="1825873" y="4262964"/>
            <a:ext cx="8619970" cy="20149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You look tired, said Mrs Hughes.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Is that my lunchbox? asked Grant.  </a:t>
            </a:r>
          </a:p>
        </p:txBody>
      </p:sp>
    </p:spTree>
    <p:extLst>
      <p:ext uri="{BB962C8B-B14F-4D97-AF65-F5344CB8AC3E}">
        <p14:creationId xmlns:p14="http://schemas.microsoft.com/office/powerpoint/2010/main" val="38162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766</Words>
  <Application>Microsoft Office PowerPoint</Application>
  <PresentationFormat>Widescreen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BPreplay</vt:lpstr>
      <vt:lpstr>Calibri</vt:lpstr>
      <vt:lpstr>Calibri Light</vt:lpstr>
      <vt:lpstr>Office Theme</vt:lpstr>
      <vt:lpstr> Tuesday 26th January   Can I punctuate simple direct speech accurately using speech marks?</vt:lpstr>
      <vt:lpstr>A conversation</vt:lpstr>
      <vt:lpstr>Inverted commas  “   ”</vt:lpstr>
      <vt:lpstr>Inverted commas  “   ”</vt:lpstr>
      <vt:lpstr>Punctuation for direct speech</vt:lpstr>
      <vt:lpstr>Punctuation for direct speech</vt:lpstr>
      <vt:lpstr>Rules for writing speech</vt:lpstr>
      <vt:lpstr>Writing speech</vt:lpstr>
      <vt:lpstr>Practise</vt:lpstr>
      <vt:lpstr>Practise</vt:lpstr>
      <vt:lpstr>How did you do?</vt:lpstr>
      <vt:lpstr>Practise</vt:lpstr>
      <vt:lpstr>How did you do?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Tracy Whittam</cp:lastModifiedBy>
  <cp:revision>124</cp:revision>
  <dcterms:created xsi:type="dcterms:W3CDTF">2017-03-29T13:14:03Z</dcterms:created>
  <dcterms:modified xsi:type="dcterms:W3CDTF">2021-01-24T10:25:56Z</dcterms:modified>
</cp:coreProperties>
</file>