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44" d="100"/>
          <a:sy n="44" d="100"/>
        </p:scale>
        <p:origin x="54"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9648CEE-20E3-47A1-868E-13BF4B30AD82}"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2532001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9648CEE-20E3-47A1-868E-13BF4B30AD82}"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4233257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9648CEE-20E3-47A1-868E-13BF4B30AD82}"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4136596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9648CEE-20E3-47A1-868E-13BF4B30AD82}" type="datetimeFigureOut">
              <a:rPr lang="en-GB" smtClean="0"/>
              <a:t>26/01/2021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116316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9648CEE-20E3-47A1-868E-13BF4B30AD82}" type="datetimeFigureOut">
              <a:rPr lang="en-GB" smtClean="0"/>
              <a:t>26/01/2021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1756991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9648CEE-20E3-47A1-868E-13BF4B30AD82}" type="datetimeFigureOut">
              <a:rPr lang="en-GB" smtClean="0"/>
              <a:t>26/01/2021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1284255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648CEE-20E3-47A1-868E-13BF4B30AD82}" type="datetimeFigureOut">
              <a:rPr lang="en-GB" smtClean="0"/>
              <a:t>26/01/2021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4118483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9648CEE-20E3-47A1-868E-13BF4B30AD82}" type="datetimeFigureOut">
              <a:rPr lang="en-GB" smtClean="0"/>
              <a:t>26/01/2021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334336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9648CEE-20E3-47A1-868E-13BF4B30AD82}" type="datetimeFigureOut">
              <a:rPr lang="en-GB" smtClean="0"/>
              <a:t>26/01/2021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407372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9648CEE-20E3-47A1-868E-13BF4B30AD82}"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3062879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9648CEE-20E3-47A1-868E-13BF4B30AD82}"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C76F0B-D5C0-458A-B1DE-6933B63E5C1C}" type="slidenum">
              <a:rPr lang="en-GB" smtClean="0"/>
              <a:t>‹#›</a:t>
            </a:fld>
            <a:endParaRPr lang="en-GB"/>
          </a:p>
        </p:txBody>
      </p:sp>
    </p:spTree>
    <p:extLst>
      <p:ext uri="{BB962C8B-B14F-4D97-AF65-F5344CB8AC3E}">
        <p14:creationId xmlns:p14="http://schemas.microsoft.com/office/powerpoint/2010/main" val="1897804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648CEE-20E3-47A1-868E-13BF4B30AD82}" type="datetimeFigureOut">
              <a:rPr lang="en-GB" smtClean="0"/>
              <a:t>26/01/2021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C76F0B-D5C0-458A-B1DE-6933B63E5C1C}" type="slidenum">
              <a:rPr lang="en-GB" smtClean="0"/>
              <a:t>‹#›</a:t>
            </a:fld>
            <a:endParaRPr lang="en-GB"/>
          </a:p>
        </p:txBody>
      </p:sp>
    </p:spTree>
    <p:extLst>
      <p:ext uri="{BB962C8B-B14F-4D97-AF65-F5344CB8AC3E}">
        <p14:creationId xmlns:p14="http://schemas.microsoft.com/office/powerpoint/2010/main" val="37801463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latin typeface="Letter-join Plus 8" panose="02000505000000020003" pitchFamily="50" charset="0"/>
                <a:cs typeface="Leelawadee UI Semilight" panose="020B0402040204020203" pitchFamily="34" charset="-34"/>
              </a:rPr>
              <a:t>Writing task</a:t>
            </a:r>
            <a:endParaRPr lang="en-GB" dirty="0">
              <a:latin typeface="Letter-join Plus 8" panose="02000505000000020003" pitchFamily="50" charset="0"/>
              <a:cs typeface="Leelawadee UI Semilight" panose="020B0402040204020203" pitchFamily="34" charset="-34"/>
            </a:endParaRP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46995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649-53EF-4F51-9BCF-C2A87340A1D0}"/>
              </a:ext>
            </a:extLst>
          </p:cNvPr>
          <p:cNvSpPr>
            <a:spLocks noGrp="1"/>
          </p:cNvSpPr>
          <p:nvPr>
            <p:ph type="ctrTitle"/>
          </p:nvPr>
        </p:nvSpPr>
        <p:spPr>
          <a:xfrm>
            <a:off x="119270" y="4918902"/>
            <a:ext cx="11953460" cy="1674054"/>
          </a:xfrm>
        </p:spPr>
        <p:txBody>
          <a:bodyPr>
            <a:normAutofit/>
          </a:bodyPr>
          <a:lstStyle/>
          <a:p>
            <a:endParaRPr lang="en-GB" sz="3900" dirty="0">
              <a:latin typeface="Letter-join Plus 8" panose="02000505000000020003" pitchFamily="50" charset="0"/>
            </a:endParaRPr>
          </a:p>
        </p:txBody>
      </p:sp>
      <p:pic>
        <p:nvPicPr>
          <p:cNvPr id="4" name="Writing task.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8915370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649-53EF-4F51-9BCF-C2A87340A1D0}"/>
              </a:ext>
            </a:extLst>
          </p:cNvPr>
          <p:cNvSpPr>
            <a:spLocks noGrp="1"/>
          </p:cNvSpPr>
          <p:nvPr>
            <p:ph type="ctrTitle"/>
          </p:nvPr>
        </p:nvSpPr>
        <p:spPr>
          <a:xfrm>
            <a:off x="119270" y="4918902"/>
            <a:ext cx="11953460" cy="1674054"/>
          </a:xfrm>
        </p:spPr>
        <p:txBody>
          <a:bodyPr>
            <a:normAutofit fontScale="90000"/>
          </a:bodyPr>
          <a:lstStyle/>
          <a:p>
            <a:r>
              <a:rPr lang="en-GB" sz="8500" dirty="0">
                <a:latin typeface="Letter-join Plus 8" panose="02000505000000020003" pitchFamily="50" charset="0"/>
              </a:rPr>
              <a:t>Writing task: </a:t>
            </a:r>
            <a:r>
              <a:rPr lang="en-GB" sz="4000" dirty="0">
                <a:latin typeface="Letter-join Plus 8" panose="02000505000000020003" pitchFamily="50" charset="0"/>
              </a:rPr>
              <a:t/>
            </a:r>
            <a:br>
              <a:rPr lang="en-GB" sz="4000" dirty="0">
                <a:latin typeface="Letter-join Plus 8" panose="02000505000000020003" pitchFamily="50" charset="0"/>
              </a:rPr>
            </a:br>
            <a:r>
              <a:rPr lang="en-GB" sz="8500" dirty="0">
                <a:latin typeface="Letter-join Plus 8" panose="02000505000000020003" pitchFamily="50" charset="0"/>
              </a:rPr>
              <a:t/>
            </a:r>
            <a:br>
              <a:rPr lang="en-GB" sz="8500" dirty="0">
                <a:latin typeface="Letter-join Plus 8" panose="02000505000000020003" pitchFamily="50" charset="0"/>
              </a:rPr>
            </a:br>
            <a:r>
              <a:rPr lang="en-GB" sz="3600" dirty="0">
                <a:latin typeface="Letter-join Plus 8" panose="02000505000000020003" pitchFamily="50" charset="0"/>
              </a:rPr>
              <a:t>Today you are going use your plan from yesterday and write your diary entry. Remember to use paragraphs, full stops, capital letters and look on the next slide for the features of a diary.  </a:t>
            </a:r>
            <a:br>
              <a:rPr lang="en-GB" sz="3600" dirty="0">
                <a:latin typeface="Letter-join Plus 8" panose="02000505000000020003" pitchFamily="50" charset="0"/>
              </a:rPr>
            </a:br>
            <a:r>
              <a:rPr lang="en-GB" sz="3600" dirty="0">
                <a:latin typeface="Letter-join Plus 8" panose="02000505000000020003" pitchFamily="50" charset="0"/>
              </a:rPr>
              <a:t>It must be written in first person using I and needs to be written in the past (last week, yesterday).</a:t>
            </a:r>
            <a:br>
              <a:rPr lang="en-GB" sz="3600" dirty="0">
                <a:latin typeface="Letter-join Plus 8" panose="02000505000000020003" pitchFamily="50" charset="0"/>
              </a:rPr>
            </a:br>
            <a:r>
              <a:rPr lang="en-GB" sz="3600" dirty="0">
                <a:latin typeface="Letter-join Plus 8" panose="02000505000000020003" pitchFamily="50" charset="0"/>
              </a:rPr>
              <a:t/>
            </a:r>
            <a:br>
              <a:rPr lang="en-GB" sz="3600" dirty="0">
                <a:latin typeface="Letter-join Plus 8" panose="02000505000000020003" pitchFamily="50" charset="0"/>
              </a:rPr>
            </a:br>
            <a:r>
              <a:rPr lang="en-GB" sz="3600" dirty="0">
                <a:latin typeface="Letter-join Plus 8" panose="02000505000000020003" pitchFamily="50" charset="0"/>
              </a:rPr>
              <a:t>I have set 2write as a 2do so you can type your diary entry. I will also set a word document as well. Choose which you prefer. At the end please save/upload your work so I can mark it before Wednesday’s lesson as you’ll need to edit it in Wednesday’s lesson. </a:t>
            </a:r>
            <a:endParaRPr lang="en-GB" sz="3900" dirty="0">
              <a:latin typeface="Letter-join Plus 8" panose="02000505000000020003" pitchFamily="50" charset="0"/>
            </a:endParaRPr>
          </a:p>
        </p:txBody>
      </p:sp>
      <p:pic>
        <p:nvPicPr>
          <p:cNvPr id="3" name="Recorded Sound">
            <a:hlinkClick r:id="" action="ppaction://media"/>
            <a:extLst>
              <a:ext uri="{FF2B5EF4-FFF2-40B4-BE49-F238E27FC236}">
                <a16:creationId xmlns:a16="http://schemas.microsoft.com/office/drawing/2014/main" id="{1318EE7C-8A30-4380-A422-8E022F6A83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90921" y="367748"/>
            <a:ext cx="609600" cy="609600"/>
          </a:xfrm>
          <a:prstGeom prst="rect">
            <a:avLst/>
          </a:prstGeom>
        </p:spPr>
      </p:pic>
    </p:spTree>
    <p:extLst>
      <p:ext uri="{BB962C8B-B14F-4D97-AF65-F5344CB8AC3E}">
        <p14:creationId xmlns:p14="http://schemas.microsoft.com/office/powerpoint/2010/main" val="413278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9EEC9-8141-42F1-A3EF-522FF1B6A2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8CF4B02-1467-44EA-9DD7-5E28FB9DA93A}"/>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1AC0E173-E1EB-42A9-8F09-02CEA94DB5A2}"/>
              </a:ext>
            </a:extLst>
          </p:cNvPr>
          <p:cNvPicPr>
            <a:picLocks noChangeAspect="1"/>
          </p:cNvPicPr>
          <p:nvPr/>
        </p:nvPicPr>
        <p:blipFill>
          <a:blip r:embed="rId4"/>
          <a:stretch>
            <a:fillRect/>
          </a:stretch>
        </p:blipFill>
        <p:spPr>
          <a:xfrm>
            <a:off x="1563114" y="0"/>
            <a:ext cx="9065771" cy="7025421"/>
          </a:xfrm>
          <a:prstGeom prst="rect">
            <a:avLst/>
          </a:prstGeom>
        </p:spPr>
      </p:pic>
      <p:pic>
        <p:nvPicPr>
          <p:cNvPr id="5" name="Recorded Sound">
            <a:hlinkClick r:id="" action="ppaction://media"/>
            <a:extLst>
              <a:ext uri="{FF2B5EF4-FFF2-40B4-BE49-F238E27FC236}">
                <a16:creationId xmlns:a16="http://schemas.microsoft.com/office/drawing/2014/main" id="{343A4E90-E560-4EB8-BF99-CBAE185836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7322" y="2686879"/>
            <a:ext cx="609600" cy="609600"/>
          </a:xfrm>
          <a:prstGeom prst="rect">
            <a:avLst/>
          </a:prstGeom>
        </p:spPr>
      </p:pic>
    </p:spTree>
    <p:extLst>
      <p:ext uri="{BB962C8B-B14F-4D97-AF65-F5344CB8AC3E}">
        <p14:creationId xmlns:p14="http://schemas.microsoft.com/office/powerpoint/2010/main" val="4134316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99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5</Words>
  <Application>Microsoft Office PowerPoint</Application>
  <PresentationFormat>Widescreen</PresentationFormat>
  <Paragraphs>2</Paragraphs>
  <Slides>4</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Calibri</vt:lpstr>
      <vt:lpstr>Calibri Light</vt:lpstr>
      <vt:lpstr>Leelawadee UI Semilight</vt:lpstr>
      <vt:lpstr>Letter-join Plus 8</vt:lpstr>
      <vt:lpstr>Office Theme</vt:lpstr>
      <vt:lpstr>Writing task</vt:lpstr>
      <vt:lpstr>PowerPoint Presentation</vt:lpstr>
      <vt:lpstr>Writing task:   Today you are going use your plan from yesterday and write your diary entry. Remember to use paragraphs, full stops, capital letters and look on the next slide for the features of a diary.   It must be written in first person using I and needs to be written in the past (last week, yesterday).  I have set 2write as a 2do so you can type your diary entry. I will also set a word document as well. Choose which you prefer. At the end please save/upload your work so I can mark it before Wednesday’s lesson as you’ll need to edit it in Wednesday’s lesson.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task</dc:title>
  <dc:creator>r.metcalf</dc:creator>
  <cp:lastModifiedBy>r.metcalf</cp:lastModifiedBy>
  <cp:revision>1</cp:revision>
  <dcterms:created xsi:type="dcterms:W3CDTF">2021-01-26T08:53:46Z</dcterms:created>
  <dcterms:modified xsi:type="dcterms:W3CDTF">2021-01-26T08:57:32Z</dcterms:modified>
</cp:coreProperties>
</file>