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5"/>
  </p:notesMasterIdLst>
  <p:handoutMasterIdLst>
    <p:handoutMasterId r:id="rId6"/>
  </p:handoutMasterIdLst>
  <p:sldIdLst>
    <p:sldId id="304" r:id="rId2"/>
    <p:sldId id="312" r:id="rId3"/>
    <p:sldId id="31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746"/>
    <a:srgbClr val="EA7600"/>
    <a:srgbClr val="9AF67A"/>
    <a:srgbClr val="85F45E"/>
    <a:srgbClr val="E7B8F6"/>
    <a:srgbClr val="F4D2FE"/>
    <a:srgbClr val="F7B635"/>
    <a:srgbClr val="E2AAF4"/>
    <a:srgbClr val="F1C6FE"/>
    <a:srgbClr val="F9B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88029" autoAdjust="0"/>
  </p:normalViewPr>
  <p:slideViewPr>
    <p:cSldViewPr snapToGrid="0">
      <p:cViewPr varScale="1">
        <p:scale>
          <a:sx n="75" d="100"/>
          <a:sy n="75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3DE30-A7BD-4FAF-BD70-A5A57B8B8A99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258B1-1DD7-475B-A54B-CBC3FF4B63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78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C001-2C7A-4C2A-8B06-705CA02DC7C6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73E03-7F6C-40B1-9C82-92C8804404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rgbClr val="25374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73E03-7F6C-40B1-9C82-92C8804404E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105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hyperlink" Target="https://www.hamilton-trust.org.uk/maths/year-5-maths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B96D1F-83BC-4887-89A5-175B6E6C68B9}"/>
              </a:ext>
            </a:extLst>
          </p:cNvPr>
          <p:cNvSpPr/>
          <p:nvPr userDrawn="1"/>
        </p:nvSpPr>
        <p:spPr>
          <a:xfrm>
            <a:off x="-53107" y="6221405"/>
            <a:ext cx="9197108" cy="65706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>
              <a:solidFill>
                <a:prstClr val="white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BC91-F6D0-4DC8-B0B8-6E7E7FAB6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E7D638D-B41C-46A9-87E5-34C770A4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>
            <a:lvl1pPr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pPr algn="r"/>
            <a:r>
              <a:rPr lang="en-GB"/>
              <a:t>Year 5</a:t>
            </a:r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D9A2E24-96C9-44BE-881E-97F4ADE1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85487" y="6367375"/>
            <a:ext cx="719921" cy="365125"/>
          </a:xfrm>
        </p:spPr>
        <p:txBody>
          <a:bodyPr/>
          <a:lstStyle>
            <a:lvl1pPr algn="ctr"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fld id="{BA0EE811-478C-4958-8104-2A70B5A1961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D1CB2-11BF-434A-9AE8-BEAF97E774D6}"/>
              </a:ext>
            </a:extLst>
          </p:cNvPr>
          <p:cNvSpPr/>
          <p:nvPr userDrawn="1"/>
        </p:nvSpPr>
        <p:spPr>
          <a:xfrm>
            <a:off x="810410" y="6390463"/>
            <a:ext cx="1681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rgbClr val="EA7600"/>
                </a:solidFill>
              </a:rPr>
              <a:t>© </a:t>
            </a:r>
            <a:r>
              <a:rPr lang="en-GB" sz="1200" dirty="0">
                <a:solidFill>
                  <a:srgbClr val="EA7600"/>
                </a:solidFill>
                <a:hlinkClick r:id="rId2"/>
              </a:rPr>
              <a:t>hamilton-trust.org.uk</a:t>
            </a:r>
            <a:endParaRPr lang="en-GB" sz="1200" dirty="0">
              <a:solidFill>
                <a:srgbClr val="EA7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EBB7B-6C39-48C7-850C-99BEC78CA1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8" y="6091747"/>
            <a:ext cx="775846" cy="7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5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lumMod val="95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Year 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EE811-478C-4958-8104-2A70B5A1961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8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ttrockstars.com/auth/school/stude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GB"/>
              <a:t>Year 5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>
                <a:solidFill>
                  <a:srgbClr val="EA7600"/>
                </a:solidFill>
              </a:rPr>
              <a:pPr/>
              <a:t>1</a:t>
            </a:fld>
            <a:endParaRPr lang="en-GB" dirty="0">
              <a:solidFill>
                <a:srgbClr val="EA76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980D21-2D41-4CBB-866E-09BA04D052C9}"/>
              </a:ext>
            </a:extLst>
          </p:cNvPr>
          <p:cNvSpPr txBox="1"/>
          <p:nvPr/>
        </p:nvSpPr>
        <p:spPr>
          <a:xfrm>
            <a:off x="0" y="636043"/>
            <a:ext cx="89381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u="sng" smtClean="0">
                <a:solidFill>
                  <a:srgbClr val="253746"/>
                </a:solidFill>
              </a:rPr>
              <a:t>Maths</a:t>
            </a:r>
            <a:r>
              <a:rPr lang="en-GB" sz="6600" b="1" smtClean="0">
                <a:solidFill>
                  <a:srgbClr val="253746"/>
                </a:solidFill>
              </a:rPr>
              <a:t> </a:t>
            </a:r>
            <a:r>
              <a:rPr lang="en-GB" sz="6600" b="1" u="sng" smtClean="0">
                <a:solidFill>
                  <a:srgbClr val="253746"/>
                </a:solidFill>
              </a:rPr>
              <a:t>28/01/21</a:t>
            </a:r>
            <a:endParaRPr lang="en-GB" sz="6600" b="1" u="sng" dirty="0">
              <a:solidFill>
                <a:srgbClr val="253746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257368-6188-4BAD-BB4F-D1C1A3184800}"/>
              </a:ext>
            </a:extLst>
          </p:cNvPr>
          <p:cNvSpPr txBox="1"/>
          <p:nvPr/>
        </p:nvSpPr>
        <p:spPr>
          <a:xfrm>
            <a:off x="2329848" y="2054134"/>
            <a:ext cx="51511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0" i="0" dirty="0">
                <a:solidFill>
                  <a:srgbClr val="5F5F5F"/>
                </a:solidFill>
                <a:effectLst/>
                <a:latin typeface="Arimo"/>
              </a:rPr>
              <a:t>Practice on times tables </a:t>
            </a:r>
            <a:r>
              <a:rPr lang="en-US" sz="3600" b="0" i="0" dirty="0" err="1">
                <a:solidFill>
                  <a:srgbClr val="5F5F5F"/>
                </a:solidFill>
                <a:effectLst/>
                <a:latin typeface="Arimo"/>
              </a:rPr>
              <a:t>rockstars</a:t>
            </a:r>
            <a:r>
              <a:rPr lang="en-US" sz="3600" b="0" i="0" dirty="0">
                <a:solidFill>
                  <a:srgbClr val="5F5F5F"/>
                </a:solidFill>
                <a:effectLst/>
                <a:latin typeface="Arimo"/>
              </a:rPr>
              <a:t> for 15 minutes – click on the link:</a:t>
            </a:r>
          </a:p>
          <a:p>
            <a:pPr algn="l"/>
            <a:r>
              <a:rPr lang="en-US" sz="3600" b="0" i="0" u="none" strike="noStrike" dirty="0">
                <a:solidFill>
                  <a:srgbClr val="2E2E7D"/>
                </a:solidFill>
                <a:effectLst/>
                <a:latin typeface="Arimo"/>
                <a:hlinkClick r:id="rId3"/>
              </a:rPr>
              <a:t>ttps://play.ttrockstars.com/auth/school/student</a:t>
            </a:r>
            <a:endParaRPr lang="en-US" sz="3600" b="0" i="0" u="none" strike="noStrike" dirty="0">
              <a:solidFill>
                <a:srgbClr val="2E2E7D"/>
              </a:solidFill>
              <a:effectLst/>
              <a:latin typeface="Arimo"/>
            </a:endParaRPr>
          </a:p>
          <a:p>
            <a:pPr algn="l"/>
            <a:endParaRPr lang="en-US" b="0" i="0" u="none" strike="noStrike" dirty="0">
              <a:solidFill>
                <a:srgbClr val="2E2E7D"/>
              </a:solidFill>
              <a:effectLst/>
              <a:latin typeface="Arimo"/>
            </a:endParaRPr>
          </a:p>
          <a:p>
            <a:pPr algn="l"/>
            <a:endParaRPr lang="en-US" dirty="0">
              <a:solidFill>
                <a:srgbClr val="2E2E7D"/>
              </a:solidFill>
              <a:latin typeface="Arimo"/>
            </a:endParaRPr>
          </a:p>
          <a:p>
            <a:pPr algn="l"/>
            <a:endParaRPr lang="en-US" dirty="0">
              <a:solidFill>
                <a:srgbClr val="2E2E7D"/>
              </a:solidFill>
              <a:latin typeface="Arimo"/>
            </a:endParaRPr>
          </a:p>
          <a:p>
            <a:pPr algn="l"/>
            <a:endParaRPr lang="en-US" dirty="0">
              <a:solidFill>
                <a:srgbClr val="2E2E7D"/>
              </a:solidFill>
              <a:latin typeface="Arimo"/>
            </a:endParaRPr>
          </a:p>
          <a:p>
            <a:pPr algn="l"/>
            <a:endParaRPr lang="en-US" b="0" i="0" dirty="0">
              <a:solidFill>
                <a:srgbClr val="5F5F5F"/>
              </a:solidFill>
              <a:effectLst/>
              <a:latin typeface="Arimo"/>
            </a:endParaRPr>
          </a:p>
          <a:p>
            <a:pPr algn="l"/>
            <a:r>
              <a:rPr lang="en-US" b="0" i="0" dirty="0">
                <a:solidFill>
                  <a:srgbClr val="5F5F5F"/>
                </a:solidFill>
                <a:effectLst/>
                <a:latin typeface="Arimo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3189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16446" y="300448"/>
            <a:ext cx="6858000" cy="1655762"/>
          </a:xfrm>
        </p:spPr>
        <p:txBody>
          <a:bodyPr>
            <a:normAutofit fontScale="25000" lnSpcReduction="20000"/>
          </a:bodyPr>
          <a:lstStyle/>
          <a:p>
            <a:r>
              <a:rPr lang="en-US" sz="8000" b="1" u="sng" dirty="0" smtClean="0"/>
              <a:t>Can I read and interpret information in a table?</a:t>
            </a:r>
          </a:p>
          <a:p>
            <a:r>
              <a:rPr lang="en-US" sz="8000" dirty="0" smtClean="0"/>
              <a:t>We will carry on looking at data in tables and how to understand and use it to answer questions. </a:t>
            </a:r>
          </a:p>
          <a:p>
            <a:r>
              <a:rPr lang="en-US" sz="8000" dirty="0" smtClean="0"/>
              <a:t>Listen to my explanations of the examples  then complete the differentiated tasks on Purple Mash. 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GB" smtClean="0"/>
              <a:t>Year 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97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GB" smtClean="0"/>
              <a:t>Year 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0" y="249611"/>
            <a:ext cx="914400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start with A questions in class, do those and work your way up to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trying the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 questions.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start on B questions, do those then try the extension question C.</a:t>
            </a:r>
          </a:p>
        </p:txBody>
      </p:sp>
      <p:sp>
        <p:nvSpPr>
          <p:cNvPr id="14" name="TextBox 13"/>
          <p:cNvSpPr txBox="1"/>
          <p:nvPr/>
        </p:nvSpPr>
        <p:spPr>
          <a:xfrm rot="1735395">
            <a:off x="-287458" y="4479289"/>
            <a:ext cx="410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 to Purple Mash to find the worksheets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64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7600"/>
      </a:hlink>
      <a:folHlink>
        <a:srgbClr val="EA76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3054</TotalTime>
  <Words>122</Words>
  <Application>Microsoft Office PowerPoint</Application>
  <PresentationFormat>On-screen Show (4:3)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Arimo</vt:lpstr>
      <vt:lpstr>Calibri</vt:lpstr>
      <vt:lpstr>Calibri Light</vt:lpstr>
      <vt:lpstr>Times New Roman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PC</dc:creator>
  <cp:lastModifiedBy>Tracy Whittam</cp:lastModifiedBy>
  <cp:revision>254</cp:revision>
  <dcterms:created xsi:type="dcterms:W3CDTF">2018-09-13T11:08:58Z</dcterms:created>
  <dcterms:modified xsi:type="dcterms:W3CDTF">2021-01-27T14:31:42Z</dcterms:modified>
</cp:coreProperties>
</file>