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304" r:id="rId2"/>
    <p:sldId id="312" r:id="rId3"/>
    <p:sldId id="316" r:id="rId4"/>
    <p:sldId id="31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8029" autoAdjust="0"/>
  </p:normalViewPr>
  <p:slideViewPr>
    <p:cSldViewPr snapToGrid="0">
      <p:cViewPr varScale="1">
        <p:scale>
          <a:sx n="75" d="100"/>
          <a:sy n="75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0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5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ttrockstars.com/auth/school/stud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80D21-2D41-4CBB-866E-09BA04D052C9}"/>
              </a:ext>
            </a:extLst>
          </p:cNvPr>
          <p:cNvSpPr txBox="1"/>
          <p:nvPr/>
        </p:nvSpPr>
        <p:spPr>
          <a:xfrm>
            <a:off x="0" y="636043"/>
            <a:ext cx="8938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u="sng" smtClean="0">
                <a:solidFill>
                  <a:srgbClr val="253746"/>
                </a:solidFill>
              </a:rPr>
              <a:t>Maths</a:t>
            </a:r>
            <a:r>
              <a:rPr lang="en-GB" sz="6600" b="1" smtClean="0">
                <a:solidFill>
                  <a:srgbClr val="253746"/>
                </a:solidFill>
              </a:rPr>
              <a:t> </a:t>
            </a:r>
            <a:r>
              <a:rPr lang="en-GB" sz="6600" b="1" u="sng" smtClean="0">
                <a:solidFill>
                  <a:srgbClr val="253746"/>
                </a:solidFill>
              </a:rPr>
              <a:t>28/01/21</a:t>
            </a:r>
            <a:endParaRPr lang="en-GB" sz="6600" b="1" u="sng" dirty="0">
              <a:solidFill>
                <a:srgbClr val="25374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57368-6188-4BAD-BB4F-D1C1A3184800}"/>
              </a:ext>
            </a:extLst>
          </p:cNvPr>
          <p:cNvSpPr txBox="1"/>
          <p:nvPr/>
        </p:nvSpPr>
        <p:spPr>
          <a:xfrm>
            <a:off x="2329848" y="2054134"/>
            <a:ext cx="5151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Practice on times tables </a:t>
            </a:r>
            <a:r>
              <a:rPr lang="en-US" sz="3600" b="0" i="0" dirty="0" err="1">
                <a:solidFill>
                  <a:srgbClr val="5F5F5F"/>
                </a:solidFill>
                <a:effectLst/>
                <a:latin typeface="Arimo"/>
              </a:rPr>
              <a:t>rockstars</a:t>
            </a:r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 for 15 minutes – click on the link:</a:t>
            </a:r>
          </a:p>
          <a:p>
            <a:pPr algn="l"/>
            <a:r>
              <a:rPr lang="en-US" sz="3600" b="0" i="0" u="none" strike="noStrike" dirty="0">
                <a:solidFill>
                  <a:srgbClr val="2E2E7D"/>
                </a:solidFill>
                <a:effectLst/>
                <a:latin typeface="Arimo"/>
                <a:hlinkClick r:id="rId3"/>
              </a:rPr>
              <a:t>ttps://play.ttrockstars.com/auth/school/student</a:t>
            </a:r>
            <a:endParaRPr lang="en-US" sz="3600" b="0" i="0" u="none" strike="noStrike" dirty="0">
              <a:solidFill>
                <a:srgbClr val="2E2E7D"/>
              </a:solidFill>
              <a:effectLst/>
              <a:latin typeface="Arimo"/>
            </a:endParaRPr>
          </a:p>
          <a:p>
            <a:pPr algn="l"/>
            <a:endParaRPr lang="en-US" b="0" i="0" u="none" strike="noStrike" dirty="0">
              <a:solidFill>
                <a:srgbClr val="2E2E7D"/>
              </a:solidFill>
              <a:effectLst/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b="0" i="0" dirty="0">
              <a:solidFill>
                <a:srgbClr val="5F5F5F"/>
              </a:solidFill>
              <a:effectLst/>
              <a:latin typeface="Arimo"/>
            </a:endParaRPr>
          </a:p>
          <a:p>
            <a:pPr algn="l"/>
            <a:r>
              <a:rPr lang="en-US" b="0" i="0" dirty="0">
                <a:solidFill>
                  <a:srgbClr val="5F5F5F"/>
                </a:solidFill>
                <a:effectLst/>
                <a:latin typeface="Arim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18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6447" y="808448"/>
            <a:ext cx="6858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u="sng" dirty="0" smtClean="0"/>
              <a:t>Can I read and interpret information in a </a:t>
            </a:r>
            <a:r>
              <a:rPr lang="en-US" sz="14400" b="1" u="sng" dirty="0" smtClean="0"/>
              <a:t>timetable</a:t>
            </a:r>
            <a:r>
              <a:rPr lang="en-US" sz="14400" b="1" u="sng" dirty="0" smtClean="0"/>
              <a:t>?</a:t>
            </a:r>
          </a:p>
          <a:p>
            <a:r>
              <a:rPr lang="en-US" sz="14400" dirty="0" smtClean="0"/>
              <a:t>Being able to read information from a time</a:t>
            </a:r>
            <a:r>
              <a:rPr lang="en-US" sz="14400" dirty="0" smtClean="0"/>
              <a:t>tables is really important. Especially when you are travelling. You will find them in bus stations, railway stations and airports. We have a school timetable of lessons for each class. We’ll look at how </a:t>
            </a:r>
            <a:r>
              <a:rPr lang="en-US" sz="14400" dirty="0" smtClean="0"/>
              <a:t>to understand and use </a:t>
            </a:r>
            <a:r>
              <a:rPr lang="en-US" sz="14400" dirty="0" smtClean="0"/>
              <a:t>them </a:t>
            </a:r>
            <a:r>
              <a:rPr lang="en-US" sz="14400" dirty="0" smtClean="0"/>
              <a:t>to </a:t>
            </a:r>
            <a:r>
              <a:rPr lang="en-US" sz="14400" dirty="0" smtClean="0"/>
              <a:t>answer questions.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847" y="393700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27300" y="2114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Listen to my explanations of the examples  then complete the differentiated tasks on Purple Mash. 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25325"/>
          <a:stretch/>
        </p:blipFill>
        <p:spPr bwMode="auto">
          <a:xfrm>
            <a:off x="1532947" y="2264068"/>
            <a:ext cx="6560706" cy="3606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" y="6223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249611"/>
            <a:ext cx="91440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start with A questions in class, do those and work your way up to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trying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questions.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start on B questions, do those then try the extension question 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00" y="5497571"/>
            <a:ext cx="344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Purple Mash to find the worksheets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1058921"/>
            <a:ext cx="3038475" cy="44386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2" y="1166395"/>
            <a:ext cx="1672623" cy="42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</TotalTime>
  <Words>161</Words>
  <Application>Microsoft Office PowerPoint</Application>
  <PresentationFormat>On-screen Show (4:3)</PresentationFormat>
  <Paragraphs>27</Paragraphs>
  <Slides>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Arimo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Tracy Whittam</cp:lastModifiedBy>
  <cp:revision>258</cp:revision>
  <dcterms:created xsi:type="dcterms:W3CDTF">2018-09-13T11:08:58Z</dcterms:created>
  <dcterms:modified xsi:type="dcterms:W3CDTF">2021-01-27T17:29:00Z</dcterms:modified>
</cp:coreProperties>
</file>