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304" r:id="rId2"/>
    <p:sldId id="312" r:id="rId3"/>
    <p:sldId id="313" r:id="rId4"/>
    <p:sldId id="315" r:id="rId5"/>
    <p:sldId id="31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8029" autoAdjust="0"/>
  </p:normalViewPr>
  <p:slideViewPr>
    <p:cSldViewPr snapToGrid="0">
      <p:cViewPr varScale="1">
        <p:scale>
          <a:sx n="75" d="100"/>
          <a:sy n="75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0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trockstars.com/auth/school/stud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80D21-2D41-4CBB-866E-09BA04D052C9}"/>
              </a:ext>
            </a:extLst>
          </p:cNvPr>
          <p:cNvSpPr txBox="1"/>
          <p:nvPr/>
        </p:nvSpPr>
        <p:spPr>
          <a:xfrm>
            <a:off x="0" y="636043"/>
            <a:ext cx="8938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dirty="0" smtClean="0">
                <a:solidFill>
                  <a:srgbClr val="253746"/>
                </a:solidFill>
              </a:rPr>
              <a:t>Maths</a:t>
            </a:r>
            <a:r>
              <a:rPr lang="en-GB" sz="6600" b="1" dirty="0" smtClean="0">
                <a:solidFill>
                  <a:srgbClr val="253746"/>
                </a:solidFill>
              </a:rPr>
              <a:t> </a:t>
            </a:r>
            <a:r>
              <a:rPr lang="en-GB" sz="6600" b="1" u="sng" dirty="0" smtClean="0">
                <a:solidFill>
                  <a:srgbClr val="253746"/>
                </a:solidFill>
              </a:rPr>
              <a:t>26/01/21</a:t>
            </a:r>
            <a:endParaRPr lang="en-GB" sz="6600" b="1" u="sng" dirty="0">
              <a:solidFill>
                <a:srgbClr val="25374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57368-6188-4BAD-BB4F-D1C1A3184800}"/>
              </a:ext>
            </a:extLst>
          </p:cNvPr>
          <p:cNvSpPr txBox="1"/>
          <p:nvPr/>
        </p:nvSpPr>
        <p:spPr>
          <a:xfrm>
            <a:off x="2329848" y="2054134"/>
            <a:ext cx="5151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Practice on times tables </a:t>
            </a:r>
            <a:r>
              <a:rPr lang="en-US" sz="3600" b="0" i="0" dirty="0" err="1">
                <a:solidFill>
                  <a:srgbClr val="5F5F5F"/>
                </a:solidFill>
                <a:effectLst/>
                <a:latin typeface="Arimo"/>
              </a:rPr>
              <a:t>rockstars</a:t>
            </a:r>
            <a:r>
              <a:rPr lang="en-US" sz="3600" b="0" i="0" dirty="0">
                <a:solidFill>
                  <a:srgbClr val="5F5F5F"/>
                </a:solidFill>
                <a:effectLst/>
                <a:latin typeface="Arimo"/>
              </a:rPr>
              <a:t> for 15 minutes – click on the link:</a:t>
            </a:r>
          </a:p>
          <a:p>
            <a:pPr algn="l"/>
            <a:r>
              <a:rPr lang="en-US" sz="3600" b="0" i="0" u="none" strike="noStrike" dirty="0">
                <a:solidFill>
                  <a:srgbClr val="2E2E7D"/>
                </a:solidFill>
                <a:effectLst/>
                <a:latin typeface="Arimo"/>
                <a:hlinkClick r:id="rId3"/>
              </a:rPr>
              <a:t>ttps://play.ttrockstars.com/auth/school/student</a:t>
            </a:r>
            <a:endParaRPr lang="en-US" sz="3600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b="0" i="0" u="none" strike="noStrike" dirty="0">
              <a:solidFill>
                <a:srgbClr val="2E2E7D"/>
              </a:solidFill>
              <a:effectLst/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dirty="0">
              <a:solidFill>
                <a:srgbClr val="2E2E7D"/>
              </a:solidFill>
              <a:latin typeface="Arimo"/>
            </a:endParaRPr>
          </a:p>
          <a:p>
            <a:pPr algn="l"/>
            <a:endParaRPr lang="en-US" b="0" i="0" dirty="0">
              <a:solidFill>
                <a:srgbClr val="5F5F5F"/>
              </a:solidFill>
              <a:effectLst/>
              <a:latin typeface="Arimo"/>
            </a:endParaRPr>
          </a:p>
          <a:p>
            <a:pPr algn="l"/>
            <a:r>
              <a:rPr lang="en-US" b="0" i="0" dirty="0">
                <a:solidFill>
                  <a:srgbClr val="5F5F5F"/>
                </a:solidFill>
                <a:effectLst/>
                <a:latin typeface="Arim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18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6446" y="300448"/>
            <a:ext cx="6858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u="sng" dirty="0" smtClean="0"/>
              <a:t>Can I organize data by recreating a frequency table?</a:t>
            </a:r>
          </a:p>
          <a:p>
            <a:r>
              <a:rPr lang="en-US" sz="8000" dirty="0" smtClean="0"/>
              <a:t>We will carry on lookin</a:t>
            </a:r>
            <a:r>
              <a:rPr lang="en-US" sz="8000" dirty="0" smtClean="0"/>
              <a:t>g at data today. Listen to my explanation of this example again, then complete the task on Purple Mash. </a:t>
            </a:r>
            <a:endParaRPr lang="en-US" sz="80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95" y="1391979"/>
            <a:ext cx="3983902" cy="457799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5352" y="3302699"/>
            <a:ext cx="1718187" cy="17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68013" y="368300"/>
            <a:ext cx="5021826" cy="1655762"/>
          </a:xfrm>
        </p:spPr>
        <p:txBody>
          <a:bodyPr/>
          <a:lstStyle/>
          <a:p>
            <a:r>
              <a:rPr lang="en-US" dirty="0" smtClean="0"/>
              <a:t>A tally chart can be made by counting in groups of five.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405" y="849394"/>
            <a:ext cx="4918434" cy="529539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96181"/>
            <a:ext cx="1948170" cy="19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2628" y="409556"/>
            <a:ext cx="2488047" cy="16557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Go to the worksheets on purple mash for section A, B and an extension question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 If you completed A yesterday, now complete question B.</a:t>
            </a:r>
          </a:p>
          <a:p>
            <a:r>
              <a:rPr lang="en-US" sz="2000" b="1" dirty="0" smtClean="0"/>
              <a:t>If you completed B yesterday, complete the extension task.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There is a new extension task on the next slide.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9" y="409556"/>
            <a:ext cx="3411278" cy="241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88" y="3129727"/>
            <a:ext cx="3169217" cy="244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433" y="1506175"/>
            <a:ext cx="2193882" cy="377990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4847" y="3848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6006" y="927101"/>
            <a:ext cx="3834581" cy="430652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8600" b="1" u="sng" dirty="0" smtClean="0"/>
              <a:t>Extension Activity  </a:t>
            </a:r>
          </a:p>
          <a:p>
            <a:endParaRPr lang="en-US" sz="8600" b="1" u="sng" dirty="0"/>
          </a:p>
          <a:p>
            <a:endParaRPr lang="en-US" sz="8600" b="1" u="sng" dirty="0" smtClean="0"/>
          </a:p>
          <a:p>
            <a:pPr algn="l"/>
            <a:endParaRPr lang="en-US" sz="8600" b="1" u="sng" dirty="0"/>
          </a:p>
          <a:p>
            <a:r>
              <a:rPr lang="en-US" sz="6000" dirty="0" smtClean="0"/>
              <a:t>Email me your answers</a:t>
            </a:r>
          </a:p>
          <a:p>
            <a:pPr algn="l"/>
            <a:r>
              <a:rPr lang="en-US" sz="6000" dirty="0" smtClean="0"/>
              <a:t>t.whittam@worthvalleyprimary.co.uk  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783" y="0"/>
            <a:ext cx="4327919" cy="59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</TotalTime>
  <Words>143</Words>
  <Application>Microsoft Office PowerPoint</Application>
  <PresentationFormat>On-screen Show (4:3)</PresentationFormat>
  <Paragraphs>39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Arimo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Tracy Whittam</cp:lastModifiedBy>
  <cp:revision>251</cp:revision>
  <dcterms:created xsi:type="dcterms:W3CDTF">2018-09-13T11:08:58Z</dcterms:created>
  <dcterms:modified xsi:type="dcterms:W3CDTF">2021-01-25T09:29:27Z</dcterms:modified>
</cp:coreProperties>
</file>