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3" r:id="rId5"/>
    <p:sldId id="264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72" autoAdjust="0"/>
    <p:restoredTop sz="94660"/>
  </p:normalViewPr>
  <p:slideViewPr>
    <p:cSldViewPr snapToGrid="0">
      <p:cViewPr varScale="1">
        <p:scale>
          <a:sx n="85" d="100"/>
          <a:sy n="85" d="100"/>
        </p:scale>
        <p:origin x="1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879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04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644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976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699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019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53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774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672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06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767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.milner@worthvalleyprimary.co.uk" TargetMode="External"/><Relationship Id="rId2" Type="http://schemas.openxmlformats.org/officeDocument/2006/relationships/hyperlink" Target="mailto:lara.crawford@worthvalleyprimary.co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bbc.co.uk/iplayer/episode/b09kkt1k/the-highway-rat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.milner@worthvalleyprimary.co.uk" TargetMode="External"/><Relationship Id="rId2" Type="http://schemas.openxmlformats.org/officeDocument/2006/relationships/hyperlink" Target="mailto:lara.crawford@worthvalleyprimary.co.uk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9831977" cy="2387600"/>
          </a:xfrm>
        </p:spPr>
        <p:txBody>
          <a:bodyPr>
            <a:normAutofit/>
          </a:bodyPr>
          <a:lstStyle/>
          <a:p>
            <a:r>
              <a:rPr lang="en-GB" sz="5400" dirty="0" smtClean="0">
                <a:latin typeface="Letterjoin-Air Plus 8" panose="02000805000000020003" pitchFamily="50" charset="0"/>
              </a:rPr>
              <a:t>Wednesday 27</a:t>
            </a:r>
            <a:r>
              <a:rPr lang="en-GB" sz="5400" baseline="30000" dirty="0" smtClean="0">
                <a:latin typeface="Letterjoin-Air Plus 8" panose="02000805000000020003" pitchFamily="50" charset="0"/>
              </a:rPr>
              <a:t>th</a:t>
            </a:r>
            <a:r>
              <a:rPr lang="en-GB" sz="5400" dirty="0" smtClean="0">
                <a:latin typeface="Letterjoin-Air Plus 8" panose="02000805000000020003" pitchFamily="50" charset="0"/>
              </a:rPr>
              <a:t> January 2021</a:t>
            </a:r>
            <a:endParaRPr lang="en-GB" sz="5400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Letterjoin-Air Plus 8" panose="02000805000000020003" pitchFamily="50" charset="0"/>
              </a:rPr>
              <a:t>English tasks.</a:t>
            </a:r>
            <a:endParaRPr lang="en-GB" dirty="0"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7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Letterjoin-Air Plus 8" panose="02000805000000020003" pitchFamily="50" charset="0"/>
              </a:rPr>
              <a:t>Can you knock  our socks off with your neat writing?</a:t>
            </a:r>
            <a:br>
              <a:rPr lang="en-GB" dirty="0" smtClean="0">
                <a:latin typeface="Letterjoin-Air Plus 8" panose="02000805000000020003" pitchFamily="50" charset="0"/>
              </a:rPr>
            </a:br>
            <a:endParaRPr lang="en-GB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0905309" cy="4892743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en-GB" sz="4500" dirty="0" smtClean="0">
                <a:latin typeface="Letterjoin-Air Plus 8" panose="02000805000000020003" pitchFamily="50" charset="0"/>
              </a:rPr>
              <a:t>Now that you have practised your letters on </a:t>
            </a:r>
            <a:r>
              <a:rPr lang="en-GB" sz="4500" dirty="0" err="1" smtClean="0">
                <a:latin typeface="Letterjoin-Air Plus 8" panose="02000805000000020003" pitchFamily="50" charset="0"/>
              </a:rPr>
              <a:t>letterjoin</a:t>
            </a:r>
            <a:r>
              <a:rPr lang="en-GB" sz="4500" dirty="0" smtClean="0">
                <a:latin typeface="Letterjoin-Air Plus 8" panose="02000805000000020003" pitchFamily="50" charset="0"/>
              </a:rPr>
              <a:t> can you practise on a piece of paper? </a:t>
            </a:r>
          </a:p>
          <a:p>
            <a:pPr marL="0" indent="0" algn="ctr">
              <a:buNone/>
            </a:pPr>
            <a:endParaRPr lang="en-GB" sz="4500" dirty="0" smtClean="0">
              <a:latin typeface="Letterjoin-Air Plus 8" panose="02000805000000020003" pitchFamily="50" charset="0"/>
            </a:endParaRPr>
          </a:p>
          <a:p>
            <a:pPr algn="ctr"/>
            <a:r>
              <a:rPr lang="en-GB" sz="4500" dirty="0" smtClean="0">
                <a:latin typeface="Letterjoin-Air Plus 8" panose="02000805000000020003" pitchFamily="50" charset="0"/>
              </a:rPr>
              <a:t>Can you send a picture of your writing to us?</a:t>
            </a:r>
          </a:p>
          <a:p>
            <a:pPr marL="0" indent="0" algn="ctr">
              <a:buNone/>
            </a:pPr>
            <a:endParaRPr lang="en-GB" sz="4500" dirty="0" smtClean="0">
              <a:latin typeface="Letterjoin-Air Plus 8" panose="02000805000000020003" pitchFamily="50" charset="0"/>
            </a:endParaRPr>
          </a:p>
          <a:p>
            <a:pPr marL="0" lvl="0" indent="0" algn="ctr">
              <a:buNone/>
            </a:pPr>
            <a:r>
              <a:rPr lang="en-US" altLang="en-US" sz="4500" dirty="0">
                <a:solidFill>
                  <a:srgbClr val="5F5F5F"/>
                </a:solidFill>
                <a:latin typeface="Letter-join Plus 8" panose="02000505000000020003" pitchFamily="50" charset="0"/>
                <a:hlinkClick r:id="rId2"/>
              </a:rPr>
              <a:t>lara.crawford@worthvalleyprimary.co.uk</a:t>
            </a:r>
            <a:endParaRPr lang="en-US" altLang="en-US" sz="4500" dirty="0">
              <a:latin typeface="Letter-join Plus 8" panose="02000505000000020003" pitchFamily="50" charset="0"/>
            </a:endParaRPr>
          </a:p>
          <a:p>
            <a:pPr lvl="0" algn="ctr"/>
            <a:endParaRPr lang="en-US" altLang="en-US" sz="4500" dirty="0">
              <a:latin typeface="Letter-join Plus 8" panose="02000505000000020003" pitchFamily="50" charset="0"/>
            </a:endParaRPr>
          </a:p>
          <a:p>
            <a:pPr marL="0" lvl="0" indent="0" algn="ctr">
              <a:buNone/>
            </a:pPr>
            <a:r>
              <a:rPr lang="en-US" altLang="en-US" sz="4500" dirty="0">
                <a:solidFill>
                  <a:srgbClr val="5F5F5F"/>
                </a:solidFill>
                <a:latin typeface="Letter-join Plus 8" panose="02000505000000020003" pitchFamily="50" charset="0"/>
                <a:hlinkClick r:id="rId3"/>
              </a:rPr>
              <a:t>steph.milner@worthvalleyprimary.co.uk</a:t>
            </a:r>
            <a:endParaRPr lang="en-US" altLang="en-US" sz="4500" dirty="0">
              <a:solidFill>
                <a:srgbClr val="5F5F5F"/>
              </a:solidFill>
              <a:latin typeface="Letter-join Plus 8" panose="02000505000000020003" pitchFamily="50" charset="0"/>
            </a:endParaRPr>
          </a:p>
          <a:p>
            <a:pPr marL="0" indent="0">
              <a:buNone/>
            </a:pPr>
            <a:endParaRPr lang="en-GB" dirty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r>
              <a:rPr lang="en-GB" dirty="0" smtClean="0">
                <a:latin typeface="Letterjoin-Air Plus 8" panose="02000805000000020003" pitchFamily="50" charset="0"/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53801" y="5313430"/>
            <a:ext cx="1294603" cy="1404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78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53144"/>
            <a:ext cx="9566366" cy="3128282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>
                <a:latin typeface="Letterjoin-Air Plus 8" panose="02000805000000020003" pitchFamily="50" charset="0"/>
              </a:rPr>
              <a:t>This week we are reading </a:t>
            </a:r>
          </a:p>
          <a:p>
            <a:r>
              <a:rPr lang="en-GB" dirty="0" smtClean="0">
                <a:latin typeface="Letterjoin-Air Plus 8" panose="02000805000000020003" pitchFamily="50" charset="0"/>
              </a:rPr>
              <a:t>The highway rat</a:t>
            </a:r>
          </a:p>
          <a:p>
            <a:r>
              <a:rPr lang="en-GB" dirty="0" smtClean="0">
                <a:latin typeface="Letterjoin-Air Plus 8" panose="02000805000000020003" pitchFamily="50" charset="0"/>
              </a:rPr>
              <a:t>by Julia Donaldson.</a:t>
            </a:r>
          </a:p>
          <a:p>
            <a:endParaRPr lang="en-GB" dirty="0" smtClean="0">
              <a:latin typeface="Letterjoin-Air Plus 8" panose="02000805000000020003" pitchFamily="50" charset="0"/>
            </a:endParaRPr>
          </a:p>
          <a:p>
            <a:endParaRPr lang="en-GB" dirty="0" smtClean="0">
              <a:latin typeface="Letterjoin-Air Plus 8" panose="02000805000000020003" pitchFamily="50" charset="0"/>
            </a:endParaRPr>
          </a:p>
          <a:p>
            <a:endParaRPr lang="en-GB" dirty="0" smtClean="0">
              <a:latin typeface="Letterjoin-Air Plus 8" panose="02000805000000020003" pitchFamily="50" charset="0"/>
            </a:endParaRPr>
          </a:p>
          <a:p>
            <a:r>
              <a:rPr lang="en-GB" dirty="0" smtClean="0">
                <a:latin typeface="Letterjoin-Air Plus 8" panose="02000805000000020003" pitchFamily="50" charset="0"/>
              </a:rPr>
              <a:t>You can re-watch the film using the link below if you have forgotten what happens in the story?</a:t>
            </a:r>
            <a:endParaRPr lang="en-GB" dirty="0">
              <a:latin typeface="Letterjoin-Air Plus 8" panose="02000805000000020003" pitchFamily="50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57006" y="435986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www.bbc.co.uk/iplayer/episode/b09kkt1k/the-highway-rat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5" name="Picture 2" descr="BBC One - The Highway Ra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3411" y="4821533"/>
            <a:ext cx="2669177" cy="1501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37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>
                <a:latin typeface="Letterjoin-Air Plus 8" panose="02000805000000020003" pitchFamily="50" charset="0"/>
              </a:rPr>
              <a:t>Writing task</a:t>
            </a:r>
            <a:endParaRPr lang="en-GB" u="sng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23600" cy="4549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 smtClean="0">
                <a:latin typeface="Letter-join Plus 8" panose="02000505000000020003" pitchFamily="50" charset="0"/>
              </a:rPr>
              <a:t>Today we would like you to create a storyboard re-telling the story of the highway rat! </a:t>
            </a:r>
          </a:p>
          <a:p>
            <a:pPr marL="0" indent="0" algn="ctr">
              <a:buNone/>
            </a:pPr>
            <a:endParaRPr lang="en-GB" dirty="0" smtClean="0">
              <a:latin typeface="Letter-join Plus 8" panose="02000505000000020003" pitchFamily="50" charset="0"/>
            </a:endParaRPr>
          </a:p>
          <a:p>
            <a:pPr marL="0" indent="0">
              <a:buNone/>
            </a:pPr>
            <a:endParaRPr lang="en-GB" dirty="0">
              <a:latin typeface="Letter-join Plus 8" panose="02000505000000020003" pitchFamily="50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latin typeface="Letter-join Plus 8" panose="02000505000000020003" pitchFamily="50" charset="0"/>
              </a:rPr>
              <a:t>S</a:t>
            </a:r>
            <a:r>
              <a:rPr lang="en-GB" dirty="0" smtClean="0">
                <a:latin typeface="Letter-join Plus 8" panose="02000505000000020003" pitchFamily="50" charset="0"/>
              </a:rPr>
              <a:t>plit the story into six parts.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Letter-join Plus 8" panose="02000505000000020003" pitchFamily="50" charset="0"/>
              </a:rPr>
              <a:t>Draw a picture for each part of the story.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Letter-join Plus 8" panose="02000505000000020003" pitchFamily="50" charset="0"/>
              </a:rPr>
              <a:t>Write one super sentence underneath each picture, describing what is happening!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8562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852" y="499760"/>
            <a:ext cx="9768742" cy="597520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r>
              <a:rPr lang="en-GB" sz="12800" b="1" u="sng" dirty="0" smtClean="0">
                <a:latin typeface="Letter-join Plus 8" panose="02000505000000020003" pitchFamily="50" charset="0"/>
              </a:rPr>
              <a:t>I have done the first one for you. Here is your example. </a:t>
            </a:r>
          </a:p>
          <a:p>
            <a:pPr marL="0" lvl="0" indent="0">
              <a:buNone/>
            </a:pPr>
            <a:endParaRPr lang="en-GB" dirty="0">
              <a:latin typeface="Letter-join Plus 8" panose="02000505000000020003" pitchFamily="50" charset="0"/>
            </a:endParaRPr>
          </a:p>
          <a:p>
            <a:pPr marL="0" lvl="0" indent="0">
              <a:buNone/>
            </a:pPr>
            <a:endParaRPr lang="en-GB" dirty="0" smtClean="0">
              <a:latin typeface="Letter-join Plus 8" panose="02000505000000020003" pitchFamily="50" charset="0"/>
            </a:endParaRPr>
          </a:p>
          <a:p>
            <a:pPr marL="0" lvl="0" indent="0">
              <a:buNone/>
            </a:pPr>
            <a:endParaRPr lang="en-GB" dirty="0" smtClean="0">
              <a:latin typeface="Letter-join Plus 8" panose="02000505000000020003" pitchFamily="50" charset="0"/>
            </a:endParaRPr>
          </a:p>
          <a:p>
            <a:pPr marL="0" lvl="0" indent="0">
              <a:buNone/>
            </a:pPr>
            <a:endParaRPr lang="en-GB" dirty="0">
              <a:latin typeface="Letter-join Plus 8" panose="02000505000000020003" pitchFamily="50" charset="0"/>
            </a:endParaRPr>
          </a:p>
          <a:p>
            <a:pPr marL="0" lvl="0" indent="0">
              <a:buNone/>
            </a:pPr>
            <a:endParaRPr lang="en-GB" dirty="0" smtClean="0">
              <a:latin typeface="Letter-join Plus 8" panose="02000505000000020003" pitchFamily="50" charset="0"/>
            </a:endParaRPr>
          </a:p>
          <a:p>
            <a:pPr marL="0" lvl="0" indent="0">
              <a:buNone/>
            </a:pPr>
            <a:endParaRPr lang="en-GB" dirty="0">
              <a:latin typeface="Letter-join Plus 8" panose="02000505000000020003" pitchFamily="50" charset="0"/>
            </a:endParaRPr>
          </a:p>
          <a:p>
            <a:pPr marL="0" lvl="0" indent="0">
              <a:buNone/>
            </a:pPr>
            <a:endParaRPr lang="en-GB" dirty="0">
              <a:latin typeface="Letter-join Plus 8" panose="02000505000000020003" pitchFamily="50" charset="0"/>
            </a:endParaRPr>
          </a:p>
          <a:p>
            <a:pPr marL="0" lvl="0" indent="0">
              <a:buNone/>
            </a:pPr>
            <a:endParaRPr lang="en-GB" dirty="0">
              <a:latin typeface="Letter-join Plus 8" panose="02000505000000020003" pitchFamily="50" charset="0"/>
            </a:endParaRPr>
          </a:p>
          <a:p>
            <a:pPr marL="0" indent="0">
              <a:buNone/>
            </a:pPr>
            <a:endParaRPr lang="en-GB" sz="8000" dirty="0" smtClean="0">
              <a:latin typeface="Letter-join Plus 8" panose="02000505000000020003" pitchFamily="50" charset="0"/>
            </a:endParaRPr>
          </a:p>
          <a:p>
            <a:pPr marL="0" indent="0">
              <a:buNone/>
            </a:pPr>
            <a:endParaRPr lang="en-GB" sz="8000" dirty="0">
              <a:latin typeface="Letter-join Plus 8" panose="02000505000000020003" pitchFamily="50" charset="0"/>
            </a:endParaRPr>
          </a:p>
          <a:p>
            <a:pPr marL="0" indent="0">
              <a:buNone/>
            </a:pPr>
            <a:endParaRPr lang="en-GB" sz="8000" dirty="0" smtClean="0">
              <a:latin typeface="Letter-join Plus 8" panose="02000505000000020003" pitchFamily="50" charset="0"/>
            </a:endParaRPr>
          </a:p>
          <a:p>
            <a:pPr marL="0" indent="0">
              <a:buNone/>
            </a:pPr>
            <a:r>
              <a:rPr lang="en-GB" sz="8000" dirty="0" smtClean="0">
                <a:latin typeface="Letter-join Plus 8" panose="02000505000000020003" pitchFamily="50" charset="0"/>
              </a:rPr>
              <a:t>This is the highway rat, he is mean, he rides the highway with his pet horse looking for food to steal. He wears a hat and has a long tail. </a:t>
            </a:r>
          </a:p>
          <a:p>
            <a:pPr marL="0" indent="0">
              <a:buNone/>
            </a:pPr>
            <a:endParaRPr lang="en-GB" sz="8000" dirty="0" smtClean="0">
              <a:latin typeface="Letter-join Plus 8" panose="02000505000000020003" pitchFamily="50" charset="0"/>
            </a:endParaRPr>
          </a:p>
          <a:p>
            <a:pPr marL="0" indent="0">
              <a:buNone/>
            </a:pPr>
            <a:endParaRPr lang="en-GB" b="1" dirty="0">
              <a:latin typeface="Letter-join Plus 8" panose="02000505000000020003" pitchFamily="50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4000" y="582290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  <a:latin typeface="Letter-join Plus 8" panose="02000505000000020003" pitchFamily="50" charset="0"/>
              </a:rPr>
              <a:t>Don’t forget your neatest handwriting, finger spaces, and full stops year one!! </a:t>
            </a:r>
          </a:p>
        </p:txBody>
      </p:sp>
      <p:pic>
        <p:nvPicPr>
          <p:cNvPr id="1026" name="Picture 2" descr="BBC One - The Highway Ra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857" y="2126121"/>
            <a:ext cx="2902857" cy="163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9452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38425" y="1028700"/>
            <a:ext cx="84772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Letterjoin-Air Plus 8" panose="02000805000000020003" pitchFamily="50" charset="0"/>
              </a:rPr>
              <a:t>Remember we love to see your work so please email pictures to us at:</a:t>
            </a:r>
          </a:p>
          <a:p>
            <a:endParaRPr lang="en-GB" sz="2400" dirty="0" smtClean="0">
              <a:latin typeface="Letterjoin-Air Plus 8" panose="02000805000000020003" pitchFamily="50" charset="0"/>
            </a:endParaRPr>
          </a:p>
          <a:p>
            <a:pPr lvl="0"/>
            <a:r>
              <a:rPr lang="en-US" altLang="en-US" sz="2400" dirty="0">
                <a:solidFill>
                  <a:srgbClr val="5F5F5F"/>
                </a:solidFill>
                <a:latin typeface="Letter-join Plus 8" panose="02000505000000020003" pitchFamily="50" charset="0"/>
                <a:hlinkClick r:id="rId2"/>
              </a:rPr>
              <a:t>lara.crawford@worthvalleyprimary.co.uk</a:t>
            </a:r>
            <a:endParaRPr lang="en-US" altLang="en-US" sz="2400" dirty="0">
              <a:latin typeface="Letter-join Plus 8" panose="02000505000000020003" pitchFamily="50" charset="0"/>
            </a:endParaRPr>
          </a:p>
          <a:p>
            <a:pPr lvl="0"/>
            <a:endParaRPr lang="en-US" altLang="en-US" sz="2400" dirty="0">
              <a:latin typeface="Letter-join Plus 8" panose="02000505000000020003" pitchFamily="50" charset="0"/>
            </a:endParaRPr>
          </a:p>
          <a:p>
            <a:pPr lvl="0"/>
            <a:r>
              <a:rPr lang="en-US" altLang="en-US" sz="2400" dirty="0">
                <a:solidFill>
                  <a:srgbClr val="5F5F5F"/>
                </a:solidFill>
                <a:latin typeface="Letter-join Plus 8" panose="02000505000000020003" pitchFamily="50" charset="0"/>
                <a:hlinkClick r:id="rId3"/>
              </a:rPr>
              <a:t>steph.milner@worthvalleyprimary.co.uk</a:t>
            </a:r>
            <a:endParaRPr lang="en-US" altLang="en-US" sz="2400" dirty="0">
              <a:solidFill>
                <a:srgbClr val="5F5F5F"/>
              </a:solidFill>
              <a:latin typeface="Letter-join Plus 8" panose="02000505000000020003" pitchFamily="50" charset="0"/>
            </a:endParaRPr>
          </a:p>
          <a:p>
            <a:endParaRPr lang="en-GB" sz="2400" dirty="0">
              <a:latin typeface="Letterjoin-Air Plus 8" panose="02000805000000020003" pitchFamily="50" charset="0"/>
            </a:endParaRPr>
          </a:p>
        </p:txBody>
      </p:sp>
      <p:pic>
        <p:nvPicPr>
          <p:cNvPr id="2054" name="Picture 6" descr="The Highway Rat: a preachy tale about eating in moderation that's NOT in the  Christmas spiri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5055" y="3706356"/>
            <a:ext cx="4693920" cy="2640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039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213</Words>
  <Application>Microsoft Office PowerPoint</Application>
  <PresentationFormat>Widescreen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Letter-join Plus 8</vt:lpstr>
      <vt:lpstr>Letterjoin-Air Plus 8</vt:lpstr>
      <vt:lpstr>Office Theme</vt:lpstr>
      <vt:lpstr>Wednesday 27th January 2021</vt:lpstr>
      <vt:lpstr>Can you knock  our socks off with your neat writing? </vt:lpstr>
      <vt:lpstr>PowerPoint Presentation</vt:lpstr>
      <vt:lpstr>Writing task</vt:lpstr>
      <vt:lpstr>PowerPoint Presentation</vt:lpstr>
      <vt:lpstr>PowerPoint Presentation</vt:lpstr>
    </vt:vector>
  </TitlesOfParts>
  <Company>Worth Valley Primary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11th January 2021</dc:title>
  <dc:creator>s.hiley</dc:creator>
  <cp:lastModifiedBy>Lara Crawford</cp:lastModifiedBy>
  <cp:revision>28</cp:revision>
  <dcterms:created xsi:type="dcterms:W3CDTF">2021-01-10T15:35:41Z</dcterms:created>
  <dcterms:modified xsi:type="dcterms:W3CDTF">2021-01-25T12:44:28Z</dcterms:modified>
</cp:coreProperties>
</file>