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2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9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81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90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3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88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2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4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15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5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39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atin typeface="Letterjoin-Air Plus 8" panose="02000805000000020003" pitchFamily="50" charset="0"/>
              </a:rPr>
              <a:t>Art</a:t>
            </a:r>
            <a:endParaRPr lang="en-US" sz="8800" dirty="0"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Image result for paint pa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305" y="3785191"/>
            <a:ext cx="4121625" cy="2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4404" y="3509963"/>
            <a:ext cx="6882182" cy="1119546"/>
          </a:xfrm>
        </p:spPr>
        <p:txBody>
          <a:bodyPr>
            <a:normAutofit/>
          </a:bodyPr>
          <a:lstStyle/>
          <a:p>
            <a:r>
              <a:rPr lang="en-US" sz="6600" smtClean="0">
                <a:latin typeface="Letterjoin-Air Plus 8" panose="02000805000000020003" pitchFamily="50" charset="0"/>
              </a:rPr>
              <a:t>03</a:t>
            </a:r>
            <a:r>
              <a:rPr lang="en-US" sz="6600" smtClean="0">
                <a:latin typeface="Letterjoin-Air Plus 8" panose="02000805000000020003" pitchFamily="50" charset="0"/>
              </a:rPr>
              <a:t>.03.2021</a:t>
            </a:r>
            <a:endParaRPr lang="en-US" sz="6600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2" descr="Image result for paint pa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93" y="3785192"/>
            <a:ext cx="4203321" cy="2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7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Vincent Van Gogh – Starry night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098" name="Picture 2" descr="Image result for van gogh's starry night painti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4" y="1405718"/>
            <a:ext cx="11341288" cy="54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9744" y="368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Vincent Van Gogh’s Starry night</a:t>
            </a:r>
            <a:endParaRPr lang="en-GB" dirty="0">
              <a:latin typeface="Letter-join Plus 8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329"/>
            <a:ext cx="10515600" cy="4351338"/>
          </a:xfrm>
        </p:spPr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Do you remember we looked at this painting and used pastels to recreate our own versions?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Today we are going to use paints and paint the sky impasto.  This means like Van Gogh we are going to use different thickness and length of lines.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Using purple mash and 2 paint a picture which is in your 2Do’s I’d like you to use poster paints and create your own ‘Starry Sky’ in the style of Van Gogh.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94711" y="613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john constable paintings sk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6" y="359333"/>
            <a:ext cx="3217434" cy="26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092" y="3131973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Cloud Study by John Constable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24" name="Picture 4" descr="JMW Turner Flint Castle Wales 7x5 Inch Pr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48" y="213199"/>
            <a:ext cx="3570034" cy="25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6348" y="2845137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Flint Castle Wales by JMW Turner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26" name="Picture 6" descr="Image result for Peter Lanyon paintings sk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35" y="359333"/>
            <a:ext cx="2637747" cy="39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79877" y="4471729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Soaring flight by Peter Lanyon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28" name="Picture 8" descr="https://i.pinimg.com/564x/23/e6/3a/23e63a919528a9943b9c04f01149873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030" y="3316639"/>
            <a:ext cx="2314670" cy="29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17424" y="6379156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July Sunrise by Maggie </a:t>
            </a:r>
            <a:r>
              <a:rPr lang="en-GB" dirty="0" err="1" smtClean="0">
                <a:latin typeface="Letter-join Plus 8" panose="02000505000000020003" pitchFamily="50" charset="0"/>
              </a:rPr>
              <a:t>Hambling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30" name="Picture 10" descr="http://www.normanlongartist.com/wp-content/uploads/2018/08/Ascention26x26W_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6" y="3603475"/>
            <a:ext cx="2483426" cy="24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3814" y="6194490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Ascension by Norman Long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81071" y="5239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Your task:</a:t>
            </a:r>
            <a:endParaRPr lang="en-GB" dirty="0">
              <a:latin typeface="Letter-join Plus 8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I want you to look at the different styles </a:t>
            </a:r>
            <a:r>
              <a:rPr lang="en-GB" smtClean="0">
                <a:latin typeface="Letter-join Plus 8" panose="02000505000000020003" pitchFamily="50" charset="0"/>
              </a:rPr>
              <a:t>and techniques </a:t>
            </a:r>
            <a:r>
              <a:rPr lang="en-GB" dirty="0" smtClean="0">
                <a:latin typeface="Letter-join Plus 8" panose="02000505000000020003" pitchFamily="50" charset="0"/>
              </a:rPr>
              <a:t>used in the pictures in the last slide and use your imagination and whatever media you would like from Purple mash to paint a picture and create your own image of the sky.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I look forward to seeing your creations.  Save them and send them to me please.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185</Words>
  <Application>Microsoft Office PowerPoint</Application>
  <PresentationFormat>Widescreen</PresentationFormat>
  <Paragraphs>15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Art</vt:lpstr>
      <vt:lpstr>Vincent Van Gogh – Starry night</vt:lpstr>
      <vt:lpstr>Vincent Van Gogh’s Starry night</vt:lpstr>
      <vt:lpstr>PowerPoint Presentation</vt:lpstr>
      <vt:lpstr>Your task: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P.E</dc:title>
  <dc:creator>j.batey</dc:creator>
  <cp:lastModifiedBy>j.batey</cp:lastModifiedBy>
  <cp:revision>22</cp:revision>
  <dcterms:created xsi:type="dcterms:W3CDTF">2021-01-10T07:27:24Z</dcterms:created>
  <dcterms:modified xsi:type="dcterms:W3CDTF">2021-02-25T06:26:22Z</dcterms:modified>
</cp:coreProperties>
</file>