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9"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6412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70409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158881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13690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14530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11813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91088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32292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898944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1523151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BFB76-ADC1-476A-854C-8D54FFA2C012}" type="datetimeFigureOut">
              <a:rPr lang="en-GB" smtClean="0"/>
              <a:t>21/02/2021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E2657C1-84BA-464E-9D9A-09EEE0301B3F}" type="slidenum">
              <a:rPr lang="en-GB" smtClean="0"/>
              <a:t>‹#›</a:t>
            </a:fld>
            <a:endParaRPr lang="en-GB" dirty="0"/>
          </a:p>
        </p:txBody>
      </p:sp>
    </p:spTree>
    <p:extLst>
      <p:ext uri="{BB962C8B-B14F-4D97-AF65-F5344CB8AC3E}">
        <p14:creationId xmlns:p14="http://schemas.microsoft.com/office/powerpoint/2010/main" val="427056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BFB76-ADC1-476A-854C-8D54FFA2C012}" type="datetimeFigureOut">
              <a:rPr lang="en-GB" smtClean="0"/>
              <a:t>21/02/2021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657C1-84BA-464E-9D9A-09EEE0301B3F}" type="slidenum">
              <a:rPr lang="en-GB" smtClean="0"/>
              <a:t>‹#›</a:t>
            </a:fld>
            <a:endParaRPr lang="en-GB" dirty="0"/>
          </a:p>
        </p:txBody>
      </p:sp>
    </p:spTree>
    <p:extLst>
      <p:ext uri="{BB962C8B-B14F-4D97-AF65-F5344CB8AC3E}">
        <p14:creationId xmlns:p14="http://schemas.microsoft.com/office/powerpoint/2010/main" val="3343390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xml"/><Relationship Id="rId7"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7.pn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smtClean="0">
                <a:latin typeface="Letterjoin-Air Plus 8" panose="02000805000000020003" pitchFamily="50" charset="0"/>
              </a:rPr>
              <a:t>Art</a:t>
            </a:r>
            <a:endParaRPr lang="en-US" sz="8800" dirty="0">
              <a:latin typeface="Letterjoin-Air Plus 8" panose="02000805000000020003" pitchFamily="50" charset="0"/>
            </a:endParaRPr>
          </a:p>
        </p:txBody>
      </p:sp>
      <p:pic>
        <p:nvPicPr>
          <p:cNvPr id="1026" name="Picture 2" descr="Image result for paint palet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9305" y="3785191"/>
            <a:ext cx="4121625" cy="281294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594404" y="3509963"/>
            <a:ext cx="6882182" cy="1119546"/>
          </a:xfrm>
        </p:spPr>
        <p:txBody>
          <a:bodyPr>
            <a:normAutofit/>
          </a:bodyPr>
          <a:lstStyle/>
          <a:p>
            <a:r>
              <a:rPr lang="en-US" sz="6600" dirty="0" smtClean="0">
                <a:latin typeface="Letterjoin-Air Plus 8" panose="02000805000000020003" pitchFamily="50" charset="0"/>
              </a:rPr>
              <a:t>25.02.2021</a:t>
            </a:r>
            <a:endParaRPr lang="en-US" sz="6600" dirty="0">
              <a:latin typeface="Letterjoin-Air Plus 8" panose="02000805000000020003" pitchFamily="50" charset="0"/>
            </a:endParaRPr>
          </a:p>
        </p:txBody>
      </p:sp>
      <p:pic>
        <p:nvPicPr>
          <p:cNvPr id="5" name="Picture 2" descr="Image result for paint palet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293" y="3785192"/>
            <a:ext cx="4203321" cy="2812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77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8" panose="02000505000000020003" pitchFamily="50" charset="0"/>
              </a:rPr>
              <a:t>Sean Scully</a:t>
            </a:r>
            <a:endParaRPr lang="en-GB" dirty="0">
              <a:latin typeface="Letter-join Plus 8" panose="02000505000000020003" pitchFamily="50" charset="0"/>
            </a:endParaRPr>
          </a:p>
        </p:txBody>
      </p:sp>
      <p:pic>
        <p:nvPicPr>
          <p:cNvPr id="4100" name="Picture 4" descr="Image result for sean scully"/>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492378" y="156658"/>
            <a:ext cx="5458512" cy="30680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sean scully"/>
          <p:cNvPicPr>
            <a:picLocks noChangeAspect="1" noChangeArrowheads="1"/>
          </p:cNvPicPr>
          <p:nvPr/>
        </p:nvPicPr>
        <p:blipFill rotWithShape="1">
          <a:blip r:embed="rId5">
            <a:extLst>
              <a:ext uri="{28A0092B-C50C-407E-A947-70E740481C1C}">
                <a14:useLocalDpi xmlns:a14="http://schemas.microsoft.com/office/drawing/2010/main" val="0"/>
              </a:ext>
            </a:extLst>
          </a:blip>
          <a:srcRect t="25130" b="27498"/>
          <a:stretch/>
        </p:blipFill>
        <p:spPr bwMode="auto">
          <a:xfrm>
            <a:off x="223814" y="3814549"/>
            <a:ext cx="7810500" cy="277049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sean scul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1526" y="3433185"/>
            <a:ext cx="3474731" cy="326981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ean scull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10" y="1493270"/>
            <a:ext cx="2533034" cy="218103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sean scull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0360" y="1493270"/>
            <a:ext cx="2504928" cy="2237736"/>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933070" y="508747"/>
            <a:ext cx="609600" cy="609600"/>
          </a:xfrm>
          <a:prstGeom prst="rect">
            <a:avLst/>
          </a:prstGeom>
        </p:spPr>
      </p:pic>
    </p:spTree>
    <p:extLst>
      <p:ext uri="{BB962C8B-B14F-4D97-AF65-F5344CB8AC3E}">
        <p14:creationId xmlns:p14="http://schemas.microsoft.com/office/powerpoint/2010/main" val="518896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8" panose="02000505000000020003" pitchFamily="50" charset="0"/>
              </a:rPr>
              <a:t>Sean Scully</a:t>
            </a:r>
            <a:endParaRPr lang="en-GB" dirty="0">
              <a:latin typeface="Letter-join Plus 8" panose="02000505000000020003" pitchFamily="50" charset="0"/>
            </a:endParaRPr>
          </a:p>
        </p:txBody>
      </p:sp>
      <p:sp>
        <p:nvSpPr>
          <p:cNvPr id="3" name="Content Placeholder 2"/>
          <p:cNvSpPr>
            <a:spLocks noGrp="1"/>
          </p:cNvSpPr>
          <p:nvPr>
            <p:ph idx="1"/>
          </p:nvPr>
        </p:nvSpPr>
        <p:spPr>
          <a:xfrm>
            <a:off x="838200" y="1798329"/>
            <a:ext cx="10515600" cy="4351338"/>
          </a:xfrm>
        </p:spPr>
        <p:txBody>
          <a:bodyPr/>
          <a:lstStyle/>
          <a:p>
            <a:r>
              <a:rPr lang="en-GB" dirty="0" smtClean="0">
                <a:latin typeface="Letter-join Plus 8" panose="02000505000000020003" pitchFamily="50" charset="0"/>
              </a:rPr>
              <a:t>Today we are looking at the work of </a:t>
            </a:r>
            <a:r>
              <a:rPr lang="en-GB" dirty="0">
                <a:latin typeface="Letter-join Plus 8" panose="02000505000000020003" pitchFamily="50" charset="0"/>
              </a:rPr>
              <a:t>Sean Scully, </a:t>
            </a:r>
            <a:r>
              <a:rPr lang="en-GB" dirty="0" smtClean="0">
                <a:latin typeface="Letter-join Plus 8" panose="02000505000000020003" pitchFamily="50" charset="0"/>
              </a:rPr>
              <a:t>an American  </a:t>
            </a:r>
            <a:r>
              <a:rPr lang="en-GB" dirty="0">
                <a:latin typeface="Letter-join Plus 8" panose="02000505000000020003" pitchFamily="50" charset="0"/>
              </a:rPr>
              <a:t>artist working as a painter, printmaker, sculptor and photographer</a:t>
            </a:r>
            <a:r>
              <a:rPr lang="en-GB" dirty="0" smtClean="0">
                <a:latin typeface="Letter-join Plus 8" panose="02000505000000020003" pitchFamily="50" charset="0"/>
              </a:rPr>
              <a:t>.</a:t>
            </a:r>
          </a:p>
          <a:p>
            <a:r>
              <a:rPr lang="en-GB" dirty="0" smtClean="0">
                <a:latin typeface="Letter-join Plus 8" panose="02000505000000020003" pitchFamily="50" charset="0"/>
              </a:rPr>
              <a:t>He uses stripes and blocks of colour.  </a:t>
            </a:r>
          </a:p>
          <a:p>
            <a:r>
              <a:rPr lang="en-GB" dirty="0" smtClean="0">
                <a:latin typeface="Letter-join Plus 8" panose="02000505000000020003" pitchFamily="50" charset="0"/>
              </a:rPr>
              <a:t>He mixes colours and paints thick and thin, long and short lines and blocks of colour.</a:t>
            </a:r>
          </a:p>
          <a:p>
            <a:r>
              <a:rPr lang="en-GB" dirty="0" smtClean="0">
                <a:latin typeface="Letter-join Plus 8" panose="02000505000000020003" pitchFamily="50" charset="0"/>
              </a:rPr>
              <a:t>Sean Scully is an abstract artist which means his work doesn’t represent real objects but involves lines, shapes and colours.</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56628" y="723106"/>
            <a:ext cx="609600" cy="609600"/>
          </a:xfrm>
          <a:prstGeom prst="rect">
            <a:avLst/>
          </a:prstGeom>
        </p:spPr>
      </p:pic>
    </p:spTree>
    <p:extLst>
      <p:ext uri="{BB962C8B-B14F-4D97-AF65-F5344CB8AC3E}">
        <p14:creationId xmlns:p14="http://schemas.microsoft.com/office/powerpoint/2010/main" val="4184256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2" name="Picture 12" descr="Image result for sean scull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09" t="23037" r="8723" b="16284"/>
          <a:stretch/>
        </p:blipFill>
        <p:spPr bwMode="auto">
          <a:xfrm>
            <a:off x="395785" y="278469"/>
            <a:ext cx="4503762" cy="2702258"/>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sean scul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812" y="278468"/>
            <a:ext cx="5257800" cy="2677583"/>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Image result for sean scull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420" y="3207434"/>
            <a:ext cx="2645607" cy="352935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Image result for sean scul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721" y="3543361"/>
            <a:ext cx="4381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Image result for sean scully"/>
          <p:cNvPicPr>
            <a:picLocks noChangeAspect="1" noChangeArrowheads="1"/>
          </p:cNvPicPr>
          <p:nvPr/>
        </p:nvPicPr>
        <p:blipFill rotWithShape="1">
          <a:blip r:embed="rId8">
            <a:extLst>
              <a:ext uri="{28A0092B-C50C-407E-A947-70E740481C1C}">
                <a14:useLocalDpi xmlns:a14="http://schemas.microsoft.com/office/drawing/2010/main" val="0"/>
              </a:ext>
            </a:extLst>
          </a:blip>
          <a:srcRect t="23545" b="26702"/>
          <a:stretch/>
        </p:blipFill>
        <p:spPr bwMode="auto">
          <a:xfrm>
            <a:off x="3074864" y="3207434"/>
            <a:ext cx="4459020" cy="1662087"/>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Image result for sean scull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4864" y="4972111"/>
            <a:ext cx="4296607" cy="1781530"/>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461379" y="1019998"/>
            <a:ext cx="609600" cy="609600"/>
          </a:xfrm>
          <a:prstGeom prst="rect">
            <a:avLst/>
          </a:prstGeom>
        </p:spPr>
      </p:pic>
    </p:spTree>
    <p:extLst>
      <p:ext uri="{BB962C8B-B14F-4D97-AF65-F5344CB8AC3E}">
        <p14:creationId xmlns:p14="http://schemas.microsoft.com/office/powerpoint/2010/main" val="1094111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4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Letter-join Plus 8" panose="02000505000000020003" pitchFamily="50" charset="0"/>
              </a:rPr>
              <a:t>Your task:</a:t>
            </a:r>
            <a:endParaRPr lang="en-GB" dirty="0">
              <a:latin typeface="Letter-join Plus 8" panose="02000505000000020003" pitchFamily="50" charset="0"/>
            </a:endParaRPr>
          </a:p>
        </p:txBody>
      </p:sp>
      <p:sp>
        <p:nvSpPr>
          <p:cNvPr id="3" name="Content Placeholder 2"/>
          <p:cNvSpPr>
            <a:spLocks noGrp="1"/>
          </p:cNvSpPr>
          <p:nvPr>
            <p:ph idx="1"/>
          </p:nvPr>
        </p:nvSpPr>
        <p:spPr/>
        <p:txBody>
          <a:bodyPr/>
          <a:lstStyle/>
          <a:p>
            <a:r>
              <a:rPr lang="en-GB" dirty="0" smtClean="0">
                <a:latin typeface="Letter-join Plus 8" panose="02000505000000020003" pitchFamily="50" charset="0"/>
              </a:rPr>
              <a:t>I want you to look at the different styles and techniques used in the pictures in the last slide and use your imagination and whatever media you would like from Purple mash to paint a picture and create your own piece of work in the style of Sean Scully.</a:t>
            </a:r>
          </a:p>
          <a:p>
            <a:r>
              <a:rPr lang="en-GB" dirty="0" smtClean="0">
                <a:latin typeface="Letter-join Plus 8" panose="02000505000000020003" pitchFamily="50" charset="0"/>
              </a:rPr>
              <a:t>I look forward to seeing your creations.  Save them and send them to me please.</a:t>
            </a:r>
            <a:endParaRPr lang="en-GB" dirty="0">
              <a:latin typeface="Letter-join Plus 8" panose="02000505000000020003" pitchFamily="50"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54769" y="620150"/>
            <a:ext cx="609600" cy="609600"/>
          </a:xfrm>
          <a:prstGeom prst="rect">
            <a:avLst/>
          </a:prstGeom>
        </p:spPr>
      </p:pic>
    </p:spTree>
    <p:extLst>
      <p:ext uri="{BB962C8B-B14F-4D97-AF65-F5344CB8AC3E}">
        <p14:creationId xmlns:p14="http://schemas.microsoft.com/office/powerpoint/2010/main" val="3644678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149</Words>
  <Application>Microsoft Office PowerPoint</Application>
  <PresentationFormat>Widescreen</PresentationFormat>
  <Paragraphs>11</Paragraphs>
  <Slides>5</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Letter-join Plus 8</vt:lpstr>
      <vt:lpstr>Letterjoin-Air Plus 8</vt:lpstr>
      <vt:lpstr>Office Theme</vt:lpstr>
      <vt:lpstr>Art</vt:lpstr>
      <vt:lpstr>Sean Scully</vt:lpstr>
      <vt:lpstr>Sean Scully</vt:lpstr>
      <vt:lpstr>PowerPoint Presentation</vt:lpstr>
      <vt:lpstr>Your task:</vt:lpstr>
    </vt:vector>
  </TitlesOfParts>
  <Company>Worth Valley Primary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c:title>
  <dc:creator>j.batey</dc:creator>
  <cp:lastModifiedBy>j.batey</cp:lastModifiedBy>
  <cp:revision>22</cp:revision>
  <dcterms:created xsi:type="dcterms:W3CDTF">2021-01-10T07:27:24Z</dcterms:created>
  <dcterms:modified xsi:type="dcterms:W3CDTF">2021-02-21T10:18:06Z</dcterms:modified>
</cp:coreProperties>
</file>