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gem3kTdww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P.E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01.03.2021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 with Just 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 the link and enjoy a 30 minute workout with Just Dance</a:t>
            </a:r>
          </a:p>
          <a:p>
            <a:endParaRPr lang="en-US" dirty="0" smtClean="0"/>
          </a:p>
          <a:p>
            <a:r>
              <a:rPr lang="en-US" smtClean="0">
                <a:hlinkClick r:id="rId2"/>
              </a:rPr>
              <a:t>https://www.youtube.com/watch?v=1gem3kTdwwc</a:t>
            </a:r>
            <a:endParaRPr lang="en-US" smtClean="0"/>
          </a:p>
          <a:p>
            <a:endParaRPr lang="en-US" dirty="0"/>
          </a:p>
          <a:p>
            <a:r>
              <a:rPr lang="en-US" dirty="0" smtClean="0"/>
              <a:t>You need to play the slide show to be able to click on the link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P.E</vt:lpstr>
      <vt:lpstr>PE with Just Dance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7</cp:revision>
  <dcterms:created xsi:type="dcterms:W3CDTF">2021-01-10T07:27:24Z</dcterms:created>
  <dcterms:modified xsi:type="dcterms:W3CDTF">2021-02-02T06:27:39Z</dcterms:modified>
</cp:coreProperties>
</file>