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s_g2B-D7z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P.E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22</a:t>
            </a:r>
            <a:r>
              <a:rPr lang="en-US" sz="6600" smtClean="0">
                <a:latin typeface="Letterjoin-Air Plus 8" panose="02000805000000020003" pitchFamily="50" charset="0"/>
              </a:rPr>
              <a:t>.02.2021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 with Joe wicks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Copy the link and enjoy a 30 minute workout with Joe Wicks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>
                <a:hlinkClick r:id="rId2"/>
              </a:rPr>
              <a:t>https://</a:t>
            </a:r>
            <a:r>
              <a:rPr lang="en-US" smtClean="0">
                <a:hlinkClick r:id="rId2"/>
              </a:rPr>
              <a:t>www.youtube.com/watch?v=xs_g2B-D7zg</a:t>
            </a:r>
            <a:endParaRPr lang="en-US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need to play the slide show to be able to click on the link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36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P.E</vt:lpstr>
      <vt:lpstr>PE with Joe wicks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11</cp:revision>
  <dcterms:created xsi:type="dcterms:W3CDTF">2021-01-10T07:27:24Z</dcterms:created>
  <dcterms:modified xsi:type="dcterms:W3CDTF">2021-02-02T06:30:08Z</dcterms:modified>
</cp:coreProperties>
</file>