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24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33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8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91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38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818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33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49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604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631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7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F8B07-BA85-4A78-9673-E22A93A82911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642AA-9AA6-42C6-8F75-9C3F0DF60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739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watch?v=lhhHoq_u5k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931" y="-474910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PSHE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931" y="1912690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22.02.21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pic>
        <p:nvPicPr>
          <p:cNvPr id="3074" name="Picture 2" descr="Image result for PS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41" y="2333767"/>
            <a:ext cx="10958252" cy="420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06270" y="5956052"/>
            <a:ext cx="37258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43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Wellbeing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233" y="1429838"/>
            <a:ext cx="10515600" cy="50528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You can</a:t>
            </a:r>
            <a:r>
              <a:rPr lang="en-GB" dirty="0" smtClean="0">
                <a:latin typeface="Letterjoin-Air Plus 8" panose="02000805000000020003" pitchFamily="50" charset="0"/>
              </a:rPr>
              <a:t> continue  your Wellbeing toolkit</a:t>
            </a:r>
            <a:r>
              <a:rPr lang="en-GB" dirty="0" smtClean="0">
                <a:latin typeface="Letterjoin-Air Plus 8" panose="02000805000000020003" pitchFamily="50" charset="0"/>
              </a:rPr>
              <a:t>, if you wish or join us in celebrating </a:t>
            </a:r>
          </a:p>
          <a:p>
            <a:pPr marL="0" indent="0" algn="ctr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</p:txBody>
      </p:sp>
      <p:pic>
        <p:nvPicPr>
          <p:cNvPr id="3074" name="Picture 2" descr="nationalhyggeday hashtag on Twi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159" y="1875028"/>
            <a:ext cx="3896673" cy="389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Learn the Hygge Definition &amp; Meaning on Hygge Hou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33" y="2606116"/>
            <a:ext cx="4510916" cy="3876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91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45163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Watch this </a:t>
            </a:r>
            <a:r>
              <a:rPr lang="en-GB" dirty="0">
                <a:latin typeface="Letterjoin-Air Plus 8" panose="02000805000000020003" pitchFamily="50" charset="0"/>
              </a:rPr>
              <a:t>you tube video</a:t>
            </a:r>
            <a:br>
              <a:rPr lang="en-GB" dirty="0">
                <a:latin typeface="Letterjoin-Air Plus 8" panose="02000805000000020003" pitchFamily="50" charset="0"/>
              </a:rPr>
            </a:br>
            <a:r>
              <a:rPr lang="en-GB" dirty="0">
                <a:latin typeface="Letterjoin-Air Plus 8" panose="02000805000000020003" pitchFamily="50" charset="0"/>
                <a:hlinkClick r:id="rId2"/>
              </a:rPr>
              <a:t>https://</a:t>
            </a:r>
            <a:r>
              <a:rPr lang="en-GB" dirty="0" smtClean="0">
                <a:latin typeface="Letterjoin-Air Plus 8" panose="02000805000000020003" pitchFamily="50" charset="0"/>
                <a:hlinkClick r:id="rId2"/>
              </a:rPr>
              <a:t>www.youtube.com/watch?v=lhhHoq_u5kw</a:t>
            </a:r>
            <a:r>
              <a:rPr lang="en-GB" dirty="0" smtClean="0">
                <a:latin typeface="Letterjoin-Air Plus 8" panose="02000805000000020003" pitchFamily="50" charset="0"/>
              </a:rPr>
              <a:t/>
            </a:r>
            <a:br>
              <a:rPr lang="en-GB" dirty="0" smtClean="0">
                <a:latin typeface="Letterjoin-Air Plus 8" panose="02000805000000020003" pitchFamily="50" charset="0"/>
              </a:rPr>
            </a:br>
            <a:r>
              <a:rPr lang="en-GB" dirty="0" smtClean="0">
                <a:latin typeface="Letterjoin-Air Plus 8" panose="02000805000000020003" pitchFamily="50" charset="0"/>
              </a:rPr>
              <a:t> 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6499" y="2813050"/>
            <a:ext cx="10515600" cy="4351338"/>
          </a:xfrm>
        </p:spPr>
        <p:txBody>
          <a:bodyPr/>
          <a:lstStyle/>
          <a:p>
            <a:endParaRPr lang="en-GB" sz="2200" b="1" dirty="0" smtClean="0">
              <a:latin typeface="Letterjoin-Air Plus 8" panose="02000805000000020003" pitchFamily="50" charset="0"/>
            </a:endParaRPr>
          </a:p>
          <a:p>
            <a:endParaRPr lang="en-GB" sz="2200" b="1" dirty="0">
              <a:latin typeface="Letterjoin-Air Plus 8" panose="02000805000000020003" pitchFamily="50" charset="0"/>
            </a:endParaRPr>
          </a:p>
          <a:p>
            <a:endParaRPr lang="en-GB" sz="2200" b="1" dirty="0" smtClean="0">
              <a:latin typeface="Letterjoin-Air Plus 8" panose="02000805000000020003" pitchFamily="50" charset="0"/>
            </a:endParaRPr>
          </a:p>
          <a:p>
            <a:endParaRPr lang="en-GB" sz="2200" b="1" dirty="0">
              <a:latin typeface="Letterjoin-Air Plus 8" panose="02000805000000020003" pitchFamily="50" charset="0"/>
            </a:endParaRPr>
          </a:p>
        </p:txBody>
      </p:sp>
      <p:pic>
        <p:nvPicPr>
          <p:cNvPr id="4098" name="Picture 2" descr="Hygge in the Early Years - Happy International Hygge Day! | Face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798" y="3062026"/>
            <a:ext cx="4781266" cy="3029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A definition of Hygge: An atmosphere that allows dwell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4" y="2661313"/>
            <a:ext cx="5540991" cy="393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21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0400" y="101050725"/>
            <a:ext cx="3419475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06425" y="100260150"/>
            <a:ext cx="26384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70066"/>
            <a:ext cx="6217920" cy="61714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5040" y="374259"/>
            <a:ext cx="6020972" cy="648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225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23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Letterjoin-Air Plus 8</vt:lpstr>
      <vt:lpstr>Office Theme</vt:lpstr>
      <vt:lpstr>PSHE</vt:lpstr>
      <vt:lpstr>Wellbeing</vt:lpstr>
      <vt:lpstr>Watch this you tube video https://www.youtube.com/watch?v=lhhHoq_u5kw  </vt:lpstr>
      <vt:lpstr>PowerPoint Presentation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PSHE</dc:title>
  <dc:creator>j.batey</dc:creator>
  <cp:lastModifiedBy>j.batey</cp:lastModifiedBy>
  <cp:revision>15</cp:revision>
  <dcterms:created xsi:type="dcterms:W3CDTF">2021-01-12T04:52:21Z</dcterms:created>
  <dcterms:modified xsi:type="dcterms:W3CDTF">2021-02-25T05:42:38Z</dcterms:modified>
</cp:coreProperties>
</file>