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8B07-BA85-4A78-9673-E22A93A82911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642AA-9AA6-42C6-8F75-9C3F0DF60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240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8B07-BA85-4A78-9673-E22A93A82911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642AA-9AA6-42C6-8F75-9C3F0DF60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339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8B07-BA85-4A78-9673-E22A93A82911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642AA-9AA6-42C6-8F75-9C3F0DF60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85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8B07-BA85-4A78-9673-E22A93A82911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642AA-9AA6-42C6-8F75-9C3F0DF60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918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8B07-BA85-4A78-9673-E22A93A82911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642AA-9AA6-42C6-8F75-9C3F0DF60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89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8B07-BA85-4A78-9673-E22A93A82911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642AA-9AA6-42C6-8F75-9C3F0DF60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818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8B07-BA85-4A78-9673-E22A93A82911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642AA-9AA6-42C6-8F75-9C3F0DF60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339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8B07-BA85-4A78-9673-E22A93A82911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642AA-9AA6-42C6-8F75-9C3F0DF60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49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8B07-BA85-4A78-9673-E22A93A82911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642AA-9AA6-42C6-8F75-9C3F0DF60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604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8B07-BA85-4A78-9673-E22A93A82911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642AA-9AA6-42C6-8F75-9C3F0DF60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631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8B07-BA85-4A78-9673-E22A93A82911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642AA-9AA6-42C6-8F75-9C3F0DF60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719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F8B07-BA85-4A78-9673-E22A93A82911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642AA-9AA6-42C6-8F75-9C3F0DF60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739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DWOHcGF1Tmc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2931" y="-474910"/>
            <a:ext cx="9144000" cy="2387600"/>
          </a:xfrm>
        </p:spPr>
        <p:txBody>
          <a:bodyPr/>
          <a:lstStyle/>
          <a:p>
            <a:r>
              <a:rPr lang="en-GB" dirty="0" smtClean="0">
                <a:latin typeface="Letterjoin-Air Plus 8" panose="02000805000000020003" pitchFamily="50" charset="0"/>
              </a:rPr>
              <a:t>PSHE</a:t>
            </a:r>
            <a:endParaRPr lang="en-GB" dirty="0">
              <a:latin typeface="Letterjoin-Air Plus 8" panose="02000805000000020003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2931" y="1912690"/>
            <a:ext cx="9144000" cy="1655762"/>
          </a:xfrm>
        </p:spPr>
        <p:txBody>
          <a:bodyPr/>
          <a:lstStyle/>
          <a:p>
            <a:r>
              <a:rPr lang="en-GB" dirty="0" smtClean="0">
                <a:latin typeface="Letterjoin-Air Plus 8" panose="02000805000000020003" pitchFamily="50" charset="0"/>
              </a:rPr>
              <a:t>22</a:t>
            </a:r>
            <a:r>
              <a:rPr lang="en-GB" dirty="0" smtClean="0">
                <a:latin typeface="Letterjoin-Air Plus 8" panose="02000805000000020003" pitchFamily="50" charset="0"/>
              </a:rPr>
              <a:t>.02.21</a:t>
            </a:r>
            <a:endParaRPr lang="en-GB" dirty="0">
              <a:latin typeface="Letterjoin-Air Plus 8" panose="02000805000000020003" pitchFamily="50" charset="0"/>
            </a:endParaRPr>
          </a:p>
        </p:txBody>
      </p:sp>
      <p:pic>
        <p:nvPicPr>
          <p:cNvPr id="3074" name="Picture 2" descr="Image result for PS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41" y="2333767"/>
            <a:ext cx="10958252" cy="420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06270" y="5956052"/>
            <a:ext cx="37258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9436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Letterjoin-Air Plus 8" panose="02000805000000020003" pitchFamily="50" charset="0"/>
              </a:rPr>
              <a:t>Wellbeing</a:t>
            </a:r>
            <a:endParaRPr lang="en-GB" dirty="0">
              <a:latin typeface="Letterjoin-Air Plus 8" panose="020008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233" y="1443486"/>
            <a:ext cx="10515600" cy="50528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Letterjoin-Air Plus 8" panose="02000805000000020003" pitchFamily="50" charset="0"/>
              </a:rPr>
              <a:t>We are continuing our </a:t>
            </a:r>
          </a:p>
          <a:p>
            <a:pPr marL="0" indent="0">
              <a:buNone/>
            </a:pPr>
            <a:r>
              <a:rPr lang="en-GB" dirty="0" smtClean="0">
                <a:latin typeface="Letterjoin-Air Plus 8" panose="02000805000000020003" pitchFamily="50" charset="0"/>
              </a:rPr>
              <a:t>Wellbeing toolkit</a:t>
            </a:r>
            <a:r>
              <a:rPr lang="en-GB" dirty="0" smtClean="0">
                <a:latin typeface="Letterjoin-Air Plus 8" panose="02000805000000020003" pitchFamily="50" charset="0"/>
              </a:rPr>
              <a:t>.</a:t>
            </a:r>
          </a:p>
          <a:p>
            <a:pPr marL="0" indent="0">
              <a:buNone/>
            </a:pPr>
            <a:r>
              <a:rPr lang="en-GB" dirty="0" smtClean="0">
                <a:latin typeface="Letterjoin-Air Plus 8" panose="02000805000000020003" pitchFamily="50" charset="0"/>
              </a:rPr>
              <a:t>Keeping positive </a:t>
            </a:r>
          </a:p>
          <a:p>
            <a:pPr marL="0" indent="0">
              <a:buNone/>
            </a:pPr>
            <a:r>
              <a:rPr lang="en-GB" dirty="0" smtClean="0">
                <a:latin typeface="Letterjoin-Air Plus 8" panose="02000805000000020003" pitchFamily="50" charset="0"/>
              </a:rPr>
              <a:t>thoughts write down</a:t>
            </a:r>
          </a:p>
          <a:p>
            <a:pPr marL="0" indent="0">
              <a:buNone/>
            </a:pPr>
            <a:r>
              <a:rPr lang="en-GB" dirty="0" smtClean="0">
                <a:latin typeface="Letterjoin-Air Plus 8" panose="02000805000000020003" pitchFamily="50" charset="0"/>
              </a:rPr>
              <a:t>yo</a:t>
            </a:r>
            <a:r>
              <a:rPr lang="en-GB" dirty="0" smtClean="0">
                <a:latin typeface="Letterjoin-Air Plus 8" panose="02000805000000020003" pitchFamily="50" charset="0"/>
              </a:rPr>
              <a:t>ur strengths and </a:t>
            </a:r>
          </a:p>
          <a:p>
            <a:pPr marL="0" indent="0">
              <a:buNone/>
            </a:pPr>
            <a:r>
              <a:rPr lang="en-GB" dirty="0" smtClean="0">
                <a:latin typeface="Letterjoin-Air Plus 8" panose="02000805000000020003" pitchFamily="50" charset="0"/>
              </a:rPr>
              <a:t>check your getting </a:t>
            </a:r>
          </a:p>
          <a:p>
            <a:pPr marL="0" indent="0">
              <a:buNone/>
            </a:pPr>
            <a:r>
              <a:rPr lang="en-GB" dirty="0" smtClean="0">
                <a:latin typeface="Letterjoin-Air Plus 8" panose="02000805000000020003" pitchFamily="50" charset="0"/>
              </a:rPr>
              <a:t>enough sleep.</a:t>
            </a:r>
            <a:endParaRPr lang="en-GB" dirty="0" smtClean="0">
              <a:latin typeface="Letterjoin-Air Plus 8" panose="02000805000000020003" pitchFamily="50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241576" y="599506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6603616" y="-1539595"/>
            <a:ext cx="3715556" cy="67947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9607" y="3409829"/>
            <a:ext cx="2852382" cy="353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91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Letterjoin-Air Plus 8" panose="02000805000000020003" pitchFamily="50" charset="0"/>
              </a:rPr>
              <a:t>Watch this </a:t>
            </a:r>
            <a:r>
              <a:rPr lang="en-GB" dirty="0" err="1" smtClean="0">
                <a:latin typeface="Letterjoin-Air Plus 8" panose="02000805000000020003" pitchFamily="50" charset="0"/>
              </a:rPr>
              <a:t>youtube</a:t>
            </a:r>
            <a:r>
              <a:rPr lang="en-GB" dirty="0" smtClean="0">
                <a:latin typeface="Letterjoin-Air Plus 8" panose="02000805000000020003" pitchFamily="50" charset="0"/>
              </a:rPr>
              <a:t> video on meditation</a:t>
            </a:r>
            <a:endParaRPr lang="en-GB" dirty="0">
              <a:latin typeface="Letterjoin-Air Plus 8" panose="020008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200" b="1" dirty="0">
                <a:latin typeface="Letterjoin-Air Plus 8" panose="02000805000000020003" pitchFamily="50" charset="0"/>
                <a:hlinkClick r:id="rId4"/>
              </a:rPr>
              <a:t>https://</a:t>
            </a:r>
            <a:r>
              <a:rPr lang="en-GB" sz="2200" b="1" dirty="0" smtClean="0">
                <a:latin typeface="Letterjoin-Air Plus 8" panose="02000805000000020003" pitchFamily="50" charset="0"/>
                <a:hlinkClick r:id="rId4"/>
              </a:rPr>
              <a:t>www.youtube.com/watch?v=DWOHcGF1Tmc</a:t>
            </a:r>
            <a:endParaRPr lang="en-GB" sz="2200" b="1" dirty="0" smtClean="0">
              <a:latin typeface="Letterjoin-Air Plus 8" panose="02000805000000020003" pitchFamily="50" charset="0"/>
            </a:endParaRPr>
          </a:p>
          <a:p>
            <a:endParaRPr lang="en-GB" sz="2200" b="1" dirty="0">
              <a:latin typeface="Letterjoin-Air Plus 8" panose="02000805000000020003" pitchFamily="50" charset="0"/>
            </a:endParaRPr>
          </a:p>
          <a:p>
            <a:endParaRPr lang="en-GB" sz="2200" b="1" dirty="0" smtClean="0">
              <a:latin typeface="Letterjoin-Air Plus 8" panose="02000805000000020003" pitchFamily="50" charset="0"/>
            </a:endParaRPr>
          </a:p>
          <a:p>
            <a:r>
              <a:rPr lang="en-GB" sz="2200" b="1" dirty="0" smtClean="0">
                <a:latin typeface="Letterjoin-Air Plus 8" panose="02000805000000020003" pitchFamily="50" charset="0"/>
              </a:rPr>
              <a:t>Your task is set as a 2Do in purple mash pages </a:t>
            </a:r>
            <a:r>
              <a:rPr lang="en-GB" sz="2200" b="1" dirty="0" smtClean="0">
                <a:latin typeface="Letterjoin-Air Plus 8" panose="02000805000000020003" pitchFamily="50" charset="0"/>
              </a:rPr>
              <a:t>11 </a:t>
            </a:r>
            <a:r>
              <a:rPr lang="en-GB" sz="2200" b="1" dirty="0" smtClean="0">
                <a:latin typeface="Letterjoin-Air Plus 8" panose="02000805000000020003" pitchFamily="50" charset="0"/>
              </a:rPr>
              <a:t>and </a:t>
            </a:r>
            <a:r>
              <a:rPr lang="en-GB" sz="2200" b="1" dirty="0" smtClean="0">
                <a:latin typeface="Letterjoin-Air Plus 8" panose="02000805000000020003" pitchFamily="50" charset="0"/>
              </a:rPr>
              <a:t>12</a:t>
            </a:r>
          </a:p>
          <a:p>
            <a:endParaRPr lang="en-GB" sz="2200" b="1" dirty="0">
              <a:latin typeface="Letterjoin-Air Plus 8" panose="02000805000000020003" pitchFamily="50" charset="0"/>
            </a:endParaRPr>
          </a:p>
          <a:p>
            <a:r>
              <a:rPr lang="en-GB" sz="2200" b="1" dirty="0" smtClean="0">
                <a:latin typeface="Letterjoin-Air Plus 8" panose="02000805000000020003" pitchFamily="50" charset="0"/>
              </a:rPr>
              <a:t>Then I would like you to do one of the tasks from the grid below about Fair trade fortnight, remember to send me any work you do.</a:t>
            </a:r>
            <a:endParaRPr lang="en-GB" sz="2200" b="1" dirty="0">
              <a:latin typeface="Letterjoin-Air Plus 8" panose="02000805000000020003" pitchFamily="50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22006" y="12160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1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Letter-join Plus 8" panose="02000505000000020003" pitchFamily="50" charset="0"/>
              </a:rPr>
              <a:t>Fair trade fortnight</a:t>
            </a:r>
            <a:endParaRPr lang="en-GB" dirty="0">
              <a:latin typeface="Letter-join Plus 8" panose="02000505000000020003" pitchFamily="50" charset="0"/>
            </a:endParaRPr>
          </a:p>
        </p:txBody>
      </p:sp>
      <p:pic>
        <p:nvPicPr>
          <p:cNvPr id="2063" name="Content Placeholder 206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9518" y="1375415"/>
            <a:ext cx="10352964" cy="5407831"/>
          </a:xfrm>
          <a:prstGeom prst="rect">
            <a:avLst/>
          </a:prstGeom>
        </p:spPr>
      </p:pic>
      <p:graphicFrame>
        <p:nvGraphicFramePr>
          <p:cNvPr id="2066" name="Table 20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228350"/>
              </p:ext>
            </p:extLst>
          </p:nvPr>
        </p:nvGraphicFramePr>
        <p:xfrm>
          <a:off x="7947501" y="5336064"/>
          <a:ext cx="3208655" cy="65913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208655">
                  <a:extLst>
                    <a:ext uri="{9D8B030D-6E8A-4147-A177-3AD203B41FA5}">
                      <a16:colId xmlns:a16="http://schemas.microsoft.com/office/drawing/2014/main" val="3632889985"/>
                    </a:ext>
                  </a:extLst>
                </a:gridCol>
              </a:tblGrid>
              <a:tr h="438785">
                <a:tc>
                  <a:txBody>
                    <a:bodyPr/>
                    <a:lstStyle/>
                    <a:p>
                      <a:pPr marL="399415" marR="355600" indent="106045">
                        <a:lnSpc>
                          <a:spcPts val="1300"/>
                        </a:lnSpc>
                        <a:spcBef>
                          <a:spcPts val="825"/>
                        </a:spcBef>
                        <a:spcAft>
                          <a:spcPts val="0"/>
                        </a:spcAft>
                      </a:pPr>
                      <a:r>
                        <a:rPr lang="en-GB" sz="1100" spc="-35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Tell </a:t>
                      </a:r>
                      <a:r>
                        <a:rPr lang="en-GB" sz="110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 family member or friend about Fairtrade</a:t>
                      </a:r>
                      <a:r>
                        <a:rPr lang="en-GB" sz="1100" spc="-115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GB" sz="110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and</a:t>
                      </a:r>
                      <a:r>
                        <a:rPr lang="en-GB" sz="1100" spc="-11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GB" sz="110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</a:t>
                      </a:r>
                      <a:r>
                        <a:rPr lang="en-GB" sz="1100" spc="-11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GB" sz="110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difference</a:t>
                      </a:r>
                      <a:r>
                        <a:rPr lang="en-GB" sz="1100" spc="-11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GB" sz="110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it</a:t>
                      </a:r>
                      <a:r>
                        <a:rPr lang="en-GB" sz="1100" spc="-115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GB" sz="110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makes</a:t>
                      </a:r>
                      <a:r>
                        <a:rPr lang="en-GB" sz="1100" spc="-11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GB" sz="1100" spc="-3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</a:t>
                      </a:r>
                      <a:endParaRPr lang="en-GB" sz="11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3026201"/>
                  </a:ext>
                </a:extLst>
              </a:tr>
              <a:tr h="220345">
                <a:tc>
                  <a:txBody>
                    <a:bodyPr/>
                    <a:lstStyle/>
                    <a:p>
                      <a:pPr marL="202565" marR="163830" algn="ctr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people and the planet.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7095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225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98</Words>
  <Application>Microsoft Office PowerPoint</Application>
  <PresentationFormat>Widescreen</PresentationFormat>
  <Paragraphs>20</Paragraphs>
  <Slides>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Letter-join Plus 8</vt:lpstr>
      <vt:lpstr>Letterjoin-Air Plus 8</vt:lpstr>
      <vt:lpstr>Trebuchet MS</vt:lpstr>
      <vt:lpstr>Office Theme</vt:lpstr>
      <vt:lpstr>PSHE</vt:lpstr>
      <vt:lpstr>Wellbeing</vt:lpstr>
      <vt:lpstr>Watch this youtube video on meditation</vt:lpstr>
      <vt:lpstr>Fair trade fortnight</vt:lpstr>
    </vt:vector>
  </TitlesOfParts>
  <Company>Worth Valley Primary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PSHE</dc:title>
  <dc:creator>j.batey</dc:creator>
  <cp:lastModifiedBy>j.batey</cp:lastModifiedBy>
  <cp:revision>12</cp:revision>
  <dcterms:created xsi:type="dcterms:W3CDTF">2021-01-12T04:52:21Z</dcterms:created>
  <dcterms:modified xsi:type="dcterms:W3CDTF">2021-02-21T16:09:42Z</dcterms:modified>
</cp:coreProperties>
</file>