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0" r:id="rId3"/>
    <p:sldId id="262" r:id="rId4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15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5220C-C18A-4904-9ECD-CC58C4DC24C4}" type="datetimeFigureOut">
              <a:rPr lang="en-US" smtClean="0"/>
              <a:t>2/25/2021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88F1-6CE9-4778-8B18-B42635AD114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D626E-643A-44FC-920E-25BB94C8A10E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C0CAC-4D81-47F5-B06B-D5B67CC92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7CC8D-13A9-4D79-997D-407493DFBEB9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2E39-78EF-4C55-823E-95A9C8C681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A99AA-E13F-48AA-8979-AF825E7214B9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7431-ADD5-4F91-A018-39B2A95457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852CA-6A5D-42BB-AEF8-2B7554C69CD6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DFA19-60D7-41EA-8916-1EE9B68B1C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0309-B003-4D16-B810-9DCA1D25E309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BFB8-CD70-48D2-A3D5-72C5AF919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ECD82-A584-4552-9645-73D5770D77EF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D59A8-57FB-4322-9223-0A9E953B49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2EA50-BFEF-476C-AAAB-1901820DA968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E53A-EA10-4429-A26D-EE55C9355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12EF-D6D8-40AF-9B63-CDD3A13F3C9E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86965-D860-4429-845D-F26B7E24C6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CC07-C09D-4279-9887-28918A966BF2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0823C-07BF-4D8E-93C8-C59F819E65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7409E-E941-4111-92D9-5610BD3E5DB0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8478C-B269-4D9E-9886-0D9A74BE7F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C5C30-90D5-49CC-AD53-2907A1D4EBE0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83B5F-232F-423E-AB41-8C152D9C7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3DED27-E147-4F4E-AF19-C9436F9565E7}" type="datetimeFigureOut">
              <a:rPr lang="en-US"/>
              <a:pPr>
                <a:defRPr/>
              </a:pPr>
              <a:t>2/25/2021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B79C2E-6218-46F8-BCDA-361A0F5952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T5ocspE4Kuc&amp;feature=youtu.be" TargetMode="External"/><Relationship Id="rId4" Type="http://schemas.openxmlformats.org/officeDocument/2006/relationships/hyperlink" Target="https://www.bbc.co.uk/teach/supermovers/ks1--ks2-mfl-spanish-greetings-with-ben-shires/zfksqp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Spanish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75" dirty="0" smtClean="0">
                <a:latin typeface="Letterjoin-Air Plus 8" panose="02000805000000020003" pitchFamily="50" charset="0"/>
              </a:rPr>
              <a:t>01</a:t>
            </a:r>
            <a:r>
              <a:rPr lang="en-GB" sz="2475" dirty="0" smtClean="0">
                <a:latin typeface="Letterjoin-Air Plus 8" panose="02000805000000020003" pitchFamily="50" charset="0"/>
              </a:rPr>
              <a:t>.03.21</a:t>
            </a:r>
            <a:endParaRPr lang="en-GB" sz="2475" dirty="0">
              <a:latin typeface="Letterjoin-Air Plus 8" panose="02000805000000020003" pitchFamily="50" charset="0"/>
            </a:endParaRPr>
          </a:p>
        </p:txBody>
      </p:sp>
      <p:pic>
        <p:nvPicPr>
          <p:cNvPr id="1026" name="Picture 2" descr="Image result for span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811743"/>
            <a:ext cx="3418706" cy="252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span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960" y="5940152"/>
            <a:ext cx="3418706" cy="252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785" y="3779912"/>
            <a:ext cx="5915025" cy="316070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What to do: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sz="1013" dirty="0">
                <a:latin typeface="Letterjoin-Air Plus 8" panose="02000805000000020003" pitchFamily="50" charset="0"/>
              </a:rPr>
              <a:t>-</a:t>
            </a:r>
            <a:r>
              <a:rPr lang="en-GB" dirty="0" smtClean="0">
                <a:latin typeface="Letterjoin-Air Plus 8" panose="02000805000000020003" pitchFamily="50" charset="0"/>
              </a:rPr>
              <a:t/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>As always are lessons are song based so today we are going to start with </a:t>
            </a:r>
            <a:r>
              <a:rPr lang="en-GB" sz="1744" dirty="0" err="1">
                <a:latin typeface="Letterjoin-Air Plus 8" panose="02000805000000020003" pitchFamily="50" charset="0"/>
              </a:rPr>
              <a:t>Supermovers</a:t>
            </a:r>
            <a:r>
              <a:rPr lang="en-GB" sz="1744" dirty="0">
                <a:latin typeface="Letterjoin-Air Plus 8" panose="02000805000000020003" pitchFamily="50" charset="0"/>
              </a:rPr>
              <a:t> and our greetings.</a:t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  <a:hlinkClick r:id="rId4"/>
              </a:rPr>
              <a:t>https://www.bbc.co.uk/teach/supermovers/ks1--ks2-mfl-spanish-greetings-with-ben-shires/zfksqp3</a:t>
            </a: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>This weeks lesson </a:t>
            </a:r>
            <a:r>
              <a:rPr lang="en-GB" sz="1744" dirty="0" smtClean="0">
                <a:latin typeface="Letterjoin-Air Plus 8" panose="02000805000000020003" pitchFamily="50" charset="0"/>
              </a:rPr>
              <a:t>is counting to </a:t>
            </a:r>
            <a:r>
              <a:rPr lang="en-GB" sz="1744" dirty="0" smtClean="0">
                <a:latin typeface="Letterjoin-Air Plus 8" panose="02000805000000020003" pitchFamily="50" charset="0"/>
              </a:rPr>
              <a:t>0-11</a:t>
            </a: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 smtClean="0">
                <a:latin typeface="Letterjoin-Air Plus 8" panose="02000805000000020003" pitchFamily="50" charset="0"/>
              </a:rPr>
              <a:t>Watch these videos then have a go at the worksheets </a:t>
            </a:r>
            <a:r>
              <a:rPr lang="en-GB" sz="1744" dirty="0">
                <a:latin typeface="Letterjoin-Air Plus 8" panose="02000805000000020003" pitchFamily="50" charset="0"/>
              </a:rPr>
              <a:t>below.</a:t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  <a:hlinkClick r:id="rId5"/>
              </a:rPr>
              <a:t>https://</a:t>
            </a:r>
            <a:r>
              <a:rPr lang="en-GB" sz="1744" dirty="0" smtClean="0">
                <a:latin typeface="Letterjoin-Air Plus 8" panose="02000805000000020003" pitchFamily="50" charset="0"/>
                <a:hlinkClick r:id="rId5"/>
              </a:rPr>
              <a:t>www.youtube.com/watch?v=T5ocspE4Kuc&amp;feature=youtu.be</a:t>
            </a:r>
            <a:r>
              <a:rPr lang="en-GB" sz="1744" dirty="0" smtClean="0">
                <a:latin typeface="Letterjoin-Air Plus 8" panose="02000805000000020003" pitchFamily="50" charset="0"/>
              </a:rPr>
              <a:t/>
            </a:r>
            <a:br>
              <a:rPr lang="en-GB" sz="1744" dirty="0" smtClean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136374" y="2857500"/>
            <a:ext cx="342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67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664" y="1403648"/>
            <a:ext cx="6106377" cy="345638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676895"/>
          </a:xfrm>
        </p:spPr>
        <p:txBody>
          <a:bodyPr/>
          <a:lstStyle/>
          <a:p>
            <a:pPr algn="l"/>
            <a:r>
              <a:rPr lang="en-GB" sz="1100" dirty="0" smtClean="0">
                <a:latin typeface="Letter-join Plus 8" panose="02000505000000020003" pitchFamily="50" charset="0"/>
              </a:rPr>
              <a:t>Monday 01.03.21</a:t>
            </a:r>
            <a:br>
              <a:rPr lang="en-GB" sz="1100" dirty="0" smtClean="0">
                <a:latin typeface="Letter-join Plus 8" panose="02000505000000020003" pitchFamily="50" charset="0"/>
              </a:rPr>
            </a:br>
            <a:r>
              <a:rPr lang="en-GB" sz="1100" dirty="0" smtClean="0">
                <a:latin typeface="Letter-join Plus 8" panose="02000505000000020003" pitchFamily="50" charset="0"/>
              </a:rPr>
              <a:t>LO: I can remember to say and write numbers in Spanish from 0 – 11?</a:t>
            </a:r>
            <a:endParaRPr lang="en-GB" sz="1100" dirty="0">
              <a:latin typeface="Letter-join Plus 8" panose="02000505000000020003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77272" y="1043608"/>
            <a:ext cx="864096" cy="11521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29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</Words>
  <Application>Microsoft Office PowerPoint</Application>
  <PresentationFormat>On-screen Show (4:3)</PresentationFormat>
  <Paragraphs>4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Letter-join Plus 8</vt:lpstr>
      <vt:lpstr>Letterjoin-Air Plus 8</vt:lpstr>
      <vt:lpstr>Office Theme</vt:lpstr>
      <vt:lpstr>Spanish</vt:lpstr>
      <vt:lpstr>What to do: - As always are lessons are song based so today we are going to start with Supermovers and our greetings. https://www.bbc.co.uk/teach/supermovers/ks1--ks2-mfl-spanish-greetings-with-ben-shires/zfksqp3  This weeks lesson is counting to 0-11  Watch these videos then have a go at the worksheets below.  https://www.youtube.com/watch?v=T5ocspE4Kuc&amp;feature=youtu.be       </vt:lpstr>
      <vt:lpstr>Monday 01.03.21 LO: I can remember to say and write numbers in Spanish from 0 – 11?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</dc:creator>
  <cp:lastModifiedBy>j.batey</cp:lastModifiedBy>
  <cp:revision>11</cp:revision>
  <dcterms:created xsi:type="dcterms:W3CDTF">2009-10-06T17:13:26Z</dcterms:created>
  <dcterms:modified xsi:type="dcterms:W3CDTF">2021-02-25T05:19:24Z</dcterms:modified>
</cp:coreProperties>
</file>