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Wsm_asfSx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02</a:t>
            </a:r>
            <a:r>
              <a:rPr lang="en-US" sz="6600" smtClean="0">
                <a:latin typeface="Letterjoin-Air Plus 8" panose="02000805000000020003" pitchFamily="50" charset="0"/>
              </a:rPr>
              <a:t>.03.2021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Letterjoin-Air Plus 8" panose="02000805000000020003" pitchFamily="50" charset="0"/>
              </a:rPr>
              <a:t>Esio</a:t>
            </a:r>
            <a:r>
              <a:rPr lang="en-US" dirty="0" smtClean="0">
                <a:latin typeface="Letterjoin-Air Plus 8" panose="02000805000000020003" pitchFamily="50" charset="0"/>
              </a:rPr>
              <a:t> Trot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US" dirty="0" smtClean="0">
                <a:latin typeface="Letterjoin-Air Plus 8" panose="02000805000000020003" pitchFamily="50" charset="0"/>
                <a:hlinkClick r:id="rId2"/>
              </a:rPr>
              <a:t>www.youtube.com/watch?v=lWsm_asfSxU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Esio Trot by Roald Dahl:  https://www.youtube.com/watch?v=lWsm_asfSxU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18</cp:revision>
  <dcterms:created xsi:type="dcterms:W3CDTF">2021-01-10T07:27:24Z</dcterms:created>
  <dcterms:modified xsi:type="dcterms:W3CDTF">2021-02-16T14:17:15Z</dcterms:modified>
</cp:coreProperties>
</file>