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20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0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81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90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30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3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889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2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94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15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56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39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Wsm_asfSx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latin typeface="Letterjoin-Air Plus 8" panose="02000805000000020003" pitchFamily="50" charset="0"/>
              </a:rPr>
              <a:t>Story</a:t>
            </a:r>
            <a:endParaRPr lang="en-US" sz="88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smtClean="0">
                <a:latin typeface="Letterjoin-Air Plus 8" panose="02000805000000020003" pitchFamily="50" charset="0"/>
              </a:rPr>
              <a:t>03</a:t>
            </a:r>
            <a:r>
              <a:rPr lang="en-US" sz="6600" smtClean="0">
                <a:latin typeface="Letterjoin-Air Plus 8" panose="02000805000000020003" pitchFamily="50" charset="0"/>
              </a:rPr>
              <a:t>.03.2021</a:t>
            </a:r>
            <a:endParaRPr lang="en-US" sz="6600" dirty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7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697" y="1971856"/>
            <a:ext cx="10515600" cy="2313541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Letterjoin-Air Plus 8" panose="02000805000000020003" pitchFamily="50" charset="0"/>
              </a:rPr>
              <a:t>Esio</a:t>
            </a:r>
            <a:r>
              <a:rPr lang="en-US" dirty="0" smtClean="0">
                <a:latin typeface="Letterjoin-Air Plus 8" panose="02000805000000020003" pitchFamily="50" charset="0"/>
              </a:rPr>
              <a:t> Trot by Roald Dahl</a:t>
            </a:r>
            <a:r>
              <a:rPr lang="en-US" dirty="0" smtClean="0">
                <a:latin typeface="Letterjoin-Air Plus 8" panose="02000805000000020003" pitchFamily="50" charset="0"/>
              </a:rPr>
              <a:t>:</a:t>
            </a: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</a:rPr>
              <a:t/>
            </a:r>
            <a:br>
              <a:rPr lang="en-US" dirty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  <a:hlinkClick r:id="rId2"/>
              </a:rPr>
              <a:t>https://</a:t>
            </a:r>
            <a:r>
              <a:rPr lang="en-US" dirty="0" smtClean="0">
                <a:latin typeface="Letterjoin-Air Plus 8" panose="02000805000000020003" pitchFamily="50" charset="0"/>
                <a:hlinkClick r:id="rId2"/>
              </a:rPr>
              <a:t>www.youtube.com/watch?v=lWsm_asfSxU</a:t>
            </a: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</a:rPr>
              <a:t/>
            </a:r>
            <a:br>
              <a:rPr lang="en-US" dirty="0">
                <a:latin typeface="Letterjoin-Air Plus 8" panose="02000805000000020003" pitchFamily="50" charset="0"/>
              </a:rPr>
            </a:br>
            <a:endParaRPr lang="en-US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484" y="2576252"/>
            <a:ext cx="10515600" cy="755831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36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8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Letterjoin-Air Plus 8</vt:lpstr>
      <vt:lpstr>Office Theme</vt:lpstr>
      <vt:lpstr>Story</vt:lpstr>
      <vt:lpstr>Esio Trot by Roald Dahl:  https://www.youtube.com/watch?v=lWsm_asfSxU  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P.E</dc:title>
  <dc:creator>j.batey</dc:creator>
  <cp:lastModifiedBy>j.batey</cp:lastModifiedBy>
  <cp:revision>19</cp:revision>
  <dcterms:created xsi:type="dcterms:W3CDTF">2021-01-10T07:27:24Z</dcterms:created>
  <dcterms:modified xsi:type="dcterms:W3CDTF">2021-02-16T14:17:31Z</dcterms:modified>
</cp:coreProperties>
</file>