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0" d="100"/>
          <a:sy n="70" d="100"/>
        </p:scale>
        <p:origin x="66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8BFB76-ADC1-476A-854C-8D54FFA2C012}" type="datetimeFigureOut">
              <a:rPr lang="en-GB" smtClean="0"/>
              <a:t>16/02/2021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657C1-84BA-464E-9D9A-09EEE0301B3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412070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8BFB76-ADC1-476A-854C-8D54FFA2C012}" type="datetimeFigureOut">
              <a:rPr lang="en-GB" smtClean="0"/>
              <a:t>16/02/2021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657C1-84BA-464E-9D9A-09EEE0301B3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040951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8BFB76-ADC1-476A-854C-8D54FFA2C012}" type="datetimeFigureOut">
              <a:rPr lang="en-GB" smtClean="0"/>
              <a:t>16/02/2021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657C1-84BA-464E-9D9A-09EEE0301B3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888193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8BFB76-ADC1-476A-854C-8D54FFA2C012}" type="datetimeFigureOut">
              <a:rPr lang="en-GB" smtClean="0"/>
              <a:t>16/02/2021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657C1-84BA-464E-9D9A-09EEE0301B3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369023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8BFB76-ADC1-476A-854C-8D54FFA2C012}" type="datetimeFigureOut">
              <a:rPr lang="en-GB" smtClean="0"/>
              <a:t>16/02/2021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657C1-84BA-464E-9D9A-09EEE0301B3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453011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8BFB76-ADC1-476A-854C-8D54FFA2C012}" type="datetimeFigureOut">
              <a:rPr lang="en-GB" smtClean="0"/>
              <a:t>16/02/2021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657C1-84BA-464E-9D9A-09EEE0301B3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81300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8BFB76-ADC1-476A-854C-8D54FFA2C012}" type="datetimeFigureOut">
              <a:rPr lang="en-GB" smtClean="0"/>
              <a:t>16/02/2021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657C1-84BA-464E-9D9A-09EEE0301B3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108893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8BFB76-ADC1-476A-854C-8D54FFA2C012}" type="datetimeFigureOut">
              <a:rPr lang="en-GB" smtClean="0"/>
              <a:t>16/02/2021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657C1-84BA-464E-9D9A-09EEE0301B3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29260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8BFB76-ADC1-476A-854C-8D54FFA2C012}" type="datetimeFigureOut">
              <a:rPr lang="en-GB" smtClean="0"/>
              <a:t>16/02/2021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657C1-84BA-464E-9D9A-09EEE0301B3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989446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8BFB76-ADC1-476A-854C-8D54FFA2C012}" type="datetimeFigureOut">
              <a:rPr lang="en-GB" smtClean="0"/>
              <a:t>16/02/2021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657C1-84BA-464E-9D9A-09EEE0301B3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231518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8BFB76-ADC1-476A-854C-8D54FFA2C012}" type="datetimeFigureOut">
              <a:rPr lang="en-GB" smtClean="0"/>
              <a:t>16/02/2021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657C1-84BA-464E-9D9A-09EEE0301B3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705676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8BFB76-ADC1-476A-854C-8D54FFA2C012}" type="datetimeFigureOut">
              <a:rPr lang="en-GB" smtClean="0"/>
              <a:t>16/02/2021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2657C1-84BA-464E-9D9A-09EEE0301B3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433905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PxHcSp4AJrc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8800" dirty="0" smtClean="0">
                <a:latin typeface="Letterjoin-Air Plus 8" panose="02000805000000020003" pitchFamily="50" charset="0"/>
              </a:rPr>
              <a:t>Story</a:t>
            </a:r>
            <a:endParaRPr lang="en-US" sz="8800" dirty="0">
              <a:latin typeface="Letterjoin-Air Plus 8" panose="02000805000000020003" pitchFamily="50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6600" smtClean="0">
                <a:latin typeface="Letterjoin-Air Plus 8" panose="02000805000000020003" pitchFamily="50" charset="0"/>
              </a:rPr>
              <a:t>24.02.2021</a:t>
            </a:r>
            <a:endParaRPr lang="en-US" sz="6600" dirty="0">
              <a:latin typeface="Letterjoin-Air Plus 8" panose="02000805000000020003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827796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3697" y="1971856"/>
            <a:ext cx="10515600" cy="2313541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latin typeface="Letterjoin-Air Plus 8" panose="02000805000000020003" pitchFamily="50" charset="0"/>
              </a:rPr>
              <a:t>The Twits by Roald Dahl</a:t>
            </a:r>
            <a:r>
              <a:rPr lang="en-US" dirty="0" smtClean="0">
                <a:latin typeface="Letterjoin-Air Plus 8" panose="02000805000000020003" pitchFamily="50" charset="0"/>
              </a:rPr>
              <a:t>:</a:t>
            </a:r>
            <a:r>
              <a:rPr lang="en-US" dirty="0" smtClean="0">
                <a:latin typeface="Letterjoin-Air Plus 8" panose="02000805000000020003" pitchFamily="50" charset="0"/>
              </a:rPr>
              <a:t/>
            </a:r>
            <a:br>
              <a:rPr lang="en-US" dirty="0" smtClean="0">
                <a:latin typeface="Letterjoin-Air Plus 8" panose="02000805000000020003" pitchFamily="50" charset="0"/>
              </a:rPr>
            </a:br>
            <a:r>
              <a:rPr lang="en-US" dirty="0">
                <a:latin typeface="Letterjoin-Air Plus 8" panose="02000805000000020003" pitchFamily="50" charset="0"/>
              </a:rPr>
              <a:t/>
            </a:r>
            <a:br>
              <a:rPr lang="en-US" dirty="0">
                <a:latin typeface="Letterjoin-Air Plus 8" panose="02000805000000020003" pitchFamily="50" charset="0"/>
              </a:rPr>
            </a:br>
            <a:r>
              <a:rPr lang="en-US" dirty="0">
                <a:latin typeface="Letterjoin-Air Plus 8" panose="02000805000000020003" pitchFamily="50" charset="0"/>
                <a:hlinkClick r:id="rId2"/>
              </a:rPr>
              <a:t>https://</a:t>
            </a:r>
            <a:r>
              <a:rPr lang="en-US" dirty="0" smtClean="0">
                <a:latin typeface="Letterjoin-Air Plus 8" panose="02000805000000020003" pitchFamily="50" charset="0"/>
                <a:hlinkClick r:id="rId2"/>
              </a:rPr>
              <a:t>www.youtube.com/watch?v=PxHcSp4AJrc</a:t>
            </a:r>
            <a:r>
              <a:rPr lang="en-US" dirty="0" smtClean="0">
                <a:latin typeface="Letterjoin-Air Plus 8" panose="02000805000000020003" pitchFamily="50" charset="0"/>
              </a:rPr>
              <a:t/>
            </a:r>
            <a:br>
              <a:rPr lang="en-US" dirty="0" smtClean="0">
                <a:latin typeface="Letterjoin-Air Plus 8" panose="02000805000000020003" pitchFamily="50" charset="0"/>
              </a:rPr>
            </a:br>
            <a:r>
              <a:rPr lang="en-US" dirty="0" smtClean="0">
                <a:latin typeface="Letterjoin-Air Plus 8" panose="02000805000000020003" pitchFamily="50" charset="0"/>
              </a:rPr>
              <a:t/>
            </a:r>
            <a:br>
              <a:rPr lang="en-US" dirty="0" smtClean="0">
                <a:latin typeface="Letterjoin-Air Plus 8" panose="02000805000000020003" pitchFamily="50" charset="0"/>
              </a:rPr>
            </a:br>
            <a:r>
              <a:rPr lang="en-US" dirty="0" smtClean="0">
                <a:latin typeface="Letterjoin-Air Plus 8" panose="02000805000000020003" pitchFamily="50" charset="0"/>
              </a:rPr>
              <a:t/>
            </a:r>
            <a:br>
              <a:rPr lang="en-US" dirty="0" smtClean="0">
                <a:latin typeface="Letterjoin-Air Plus 8" panose="02000805000000020003" pitchFamily="50" charset="0"/>
              </a:rPr>
            </a:br>
            <a:endParaRPr lang="en-US" dirty="0">
              <a:latin typeface="Letterjoin-Air Plus 8" panose="02000805000000020003" pitchFamily="50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3484" y="2576252"/>
            <a:ext cx="10515600" cy="755831"/>
          </a:xfrm>
        </p:spPr>
        <p:txBody>
          <a:bodyPr/>
          <a:lstStyle/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23624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120</TotalTime>
  <Words>8</Words>
  <Application>Microsoft Office PowerPoint</Application>
  <PresentationFormat>Widescreen</PresentationFormat>
  <Paragraphs>5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Letterjoin-Air Plus 8</vt:lpstr>
      <vt:lpstr>Office Theme</vt:lpstr>
      <vt:lpstr>Story</vt:lpstr>
      <vt:lpstr>The Twits by Roald Dahl:  https://www.youtube.com/watch?v=PxHcSp4AJrc   </vt:lpstr>
    </vt:vector>
  </TitlesOfParts>
  <Company>Worth Valley Primary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P.E</dc:title>
  <dc:creator>j.batey</dc:creator>
  <cp:lastModifiedBy>j.batey</cp:lastModifiedBy>
  <cp:revision>14</cp:revision>
  <dcterms:created xsi:type="dcterms:W3CDTF">2021-01-10T07:27:24Z</dcterms:created>
  <dcterms:modified xsi:type="dcterms:W3CDTF">2021-02-16T14:12:11Z</dcterms:modified>
</cp:coreProperties>
</file>