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xHcSp4AJr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Story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smtClean="0">
                <a:latin typeface="Letterjoin-Air Plus 8" panose="02000805000000020003" pitchFamily="50" charset="0"/>
              </a:rPr>
              <a:t>25.02.2021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697" y="1971856"/>
            <a:ext cx="10515600" cy="231354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Letterjoin-Air Plus 8" panose="02000805000000020003" pitchFamily="50" charset="0"/>
              </a:rPr>
              <a:t>The Twits by Roald Dahl</a:t>
            </a:r>
            <a:r>
              <a:rPr lang="en-US" dirty="0" smtClean="0">
                <a:latin typeface="Letterjoin-Air Plus 8" panose="02000805000000020003" pitchFamily="50" charset="0"/>
              </a:rPr>
              <a:t>: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  <a:hlinkClick r:id="rId2"/>
              </a:rPr>
              <a:t>https://</a:t>
            </a:r>
            <a:r>
              <a:rPr lang="en-US" dirty="0" smtClean="0">
                <a:latin typeface="Letterjoin-Air Plus 8" panose="02000805000000020003" pitchFamily="50" charset="0"/>
                <a:hlinkClick r:id="rId2"/>
              </a:rPr>
              <a:t>www.youtube.com/watch?v=PxHcSp4AJrc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endParaRPr lang="en-US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84" y="2576252"/>
            <a:ext cx="10515600" cy="75583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Story</vt:lpstr>
      <vt:lpstr>The Twits by Roald Dahl:  https://www.youtube.com/watch?v=PxHcSp4AJrc   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15</cp:revision>
  <dcterms:created xsi:type="dcterms:W3CDTF">2021-01-10T07:27:24Z</dcterms:created>
  <dcterms:modified xsi:type="dcterms:W3CDTF">2021-02-16T14:12:25Z</dcterms:modified>
</cp:coreProperties>
</file>