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1207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095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819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6902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5301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130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889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26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944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3151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567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BFB76-ADC1-476A-854C-8D54FFA2C012}" type="datetimeFigureOut">
              <a:rPr lang="en-GB" smtClean="0"/>
              <a:t>16/02/2021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657C1-84BA-464E-9D9A-09EEE0301B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390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1.png"/><Relationship Id="rId4" Type="http://schemas.openxmlformats.org/officeDocument/2006/relationships/hyperlink" Target="https://youtu.be/cuvxmjgkjU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800" dirty="0" smtClean="0">
                <a:latin typeface="Letterjoin-Air Plus 8" panose="02000805000000020003" pitchFamily="50" charset="0"/>
              </a:rPr>
              <a:t>Times tables</a:t>
            </a:r>
            <a:endParaRPr lang="en-US" sz="8800" dirty="0">
              <a:latin typeface="Letterjoin-Air Plus 8" panose="02000805000000020003" pitchFamily="50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600" smtClean="0">
                <a:latin typeface="Letterjoin-Air Plus 8" panose="02000805000000020003" pitchFamily="50" charset="0"/>
              </a:rPr>
              <a:t>01</a:t>
            </a:r>
            <a:r>
              <a:rPr lang="en-US" sz="6600" smtClean="0">
                <a:latin typeface="Letterjoin-Air Plus 8" panose="02000805000000020003" pitchFamily="50" charset="0"/>
              </a:rPr>
              <a:t>.03.2021</a:t>
            </a:r>
            <a:endParaRPr lang="en-US" sz="6600" dirty="0">
              <a:latin typeface="Letterjoin-Air Plus 8" panose="020008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2779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Letterjoin-Air Plus 8" panose="02000805000000020003" pitchFamily="50" charset="0"/>
              </a:rPr>
              <a:t>Times tables:</a:t>
            </a:r>
            <a:endParaRPr lang="en-US" dirty="0">
              <a:latin typeface="Letterjoin-Air Plus 8" panose="02000805000000020003" pitchFamily="50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Sing your  2, 3, 4, 8 times tables with the </a:t>
            </a:r>
            <a:r>
              <a:rPr lang="en-GB" dirty="0" err="1" smtClean="0"/>
              <a:t>KoolKids</a:t>
            </a:r>
            <a:r>
              <a:rPr lang="en-GB" dirty="0" smtClean="0"/>
              <a:t> -  Highlight and copy the link and put it into your internet search engine:</a:t>
            </a:r>
          </a:p>
          <a:p>
            <a:endParaRPr lang="en-US" dirty="0" smtClean="0"/>
          </a:p>
          <a:p>
            <a:r>
              <a:rPr lang="en-US" dirty="0" smtClean="0">
                <a:hlinkClick r:id="rId4"/>
              </a:rPr>
              <a:t>https://youtu.be/cuvxmjgkjU0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5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6651009" y="41830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362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29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8</Words>
  <Application>Microsoft Office PowerPoint</Application>
  <PresentationFormat>Widescreen</PresentationFormat>
  <Paragraphs>6</Paragraphs>
  <Slides>2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Letterjoin-Air Plus 8</vt:lpstr>
      <vt:lpstr>Office Theme</vt:lpstr>
      <vt:lpstr>Times tables</vt:lpstr>
      <vt:lpstr>Times tables:</vt:lpstr>
    </vt:vector>
  </TitlesOfParts>
  <Company>Worth Valley Primary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P.E</dc:title>
  <dc:creator>j.batey</dc:creator>
  <cp:lastModifiedBy>j.batey</cp:lastModifiedBy>
  <cp:revision>9</cp:revision>
  <dcterms:created xsi:type="dcterms:W3CDTF">2021-01-10T07:27:24Z</dcterms:created>
  <dcterms:modified xsi:type="dcterms:W3CDTF">2021-02-16T13:59:54Z</dcterms:modified>
</cp:coreProperties>
</file>