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9" r:id="rId5"/>
    <p:sldId id="270" r:id="rId6"/>
    <p:sldId id="27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541B-6ADE-4FF1-A278-4E086E19947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hiterosemaths.com/homelearning/year-2/week-11-measurement-money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plemash.com/sch/worth-bd2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56" y="202376"/>
            <a:ext cx="2255716" cy="2255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1475" y="409301"/>
            <a:ext cx="62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tter-join Plus 8" panose="02000505000000020003" pitchFamily="50" charset="0"/>
              </a:rPr>
              <a:t>Wednesday  10-02-21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53" y="1000533"/>
            <a:ext cx="6243404" cy="45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480" y="3657601"/>
            <a:ext cx="109572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the lesson </a:t>
            </a:r>
            <a:r>
              <a:rPr lang="en-US" sz="2000" b="1" dirty="0" smtClean="0"/>
              <a:t>Find the Total</a:t>
            </a:r>
            <a:r>
              <a:rPr lang="en-US" dirty="0" smtClean="0"/>
              <a:t>; and then work on the questions on the sheet. If you get stuck play the clip again.</a:t>
            </a:r>
          </a:p>
          <a:p>
            <a:r>
              <a:rPr lang="en-US" dirty="0" smtClean="0"/>
              <a:t>You will need to remember your addition skills – get those secret weapons out!!!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https://whiterosemaths.com/homelearning/year-2/week-11-measurement-money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823" y="572996"/>
            <a:ext cx="46577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94" y="115933"/>
            <a:ext cx="9452609" cy="64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95" y="260985"/>
            <a:ext cx="9160466" cy="64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66" y="93754"/>
            <a:ext cx="9318443" cy="65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33724"/>
            <a:ext cx="9710056" cy="67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16930" cy="1325563"/>
          </a:xfrm>
        </p:spPr>
        <p:txBody>
          <a:bodyPr/>
          <a:lstStyle/>
          <a:p>
            <a:r>
              <a:rPr lang="en-US" dirty="0">
                <a:latin typeface="Letter-join Plus 8" panose="02000505000000020003" pitchFamily="50" charset="0"/>
              </a:rPr>
              <a:t>How to </a:t>
            </a:r>
            <a:r>
              <a:rPr lang="en-US" dirty="0" smtClean="0">
                <a:latin typeface="Letter-join Plus 8" panose="02000505000000020003" pitchFamily="50" charset="0"/>
              </a:rPr>
              <a:t>write on a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1160" cy="4940935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Open PDF in Purple Mash</a:t>
            </a:r>
          </a:p>
          <a:p>
            <a:pPr marL="0" indent="0">
              <a:buNone/>
            </a:pPr>
            <a:endParaRPr lang="en-US" sz="8000" dirty="0" smtClean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Click on TOOLS tab </a:t>
            </a:r>
          </a:p>
          <a:p>
            <a:endParaRPr lang="en-US" sz="8000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Letter-join Plus 8" panose="02000505000000020003" pitchFamily="50" charset="0"/>
              </a:rPr>
              <a:t>        </a:t>
            </a: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 Select COMMENT   </a:t>
            </a:r>
          </a:p>
          <a:p>
            <a:endParaRPr lang="en-US" sz="8000" dirty="0">
              <a:latin typeface="Letter-join Plus 8" panose="02000505000000020003" pitchFamily="50" charset="0"/>
            </a:endParaRPr>
          </a:p>
          <a:p>
            <a:endParaRPr lang="en-US" sz="8000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US" sz="8000" dirty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Select from tool bar </a:t>
            </a:r>
          </a:p>
          <a:p>
            <a:endParaRPr lang="en-US" sz="8000" dirty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Click where you need to write answer then type in box</a:t>
            </a:r>
          </a:p>
          <a:p>
            <a:pPr marL="0" indent="0">
              <a:buNone/>
            </a:pPr>
            <a:endParaRPr lang="en-US" sz="8000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Letter-join Plus 8" panose="02000505000000020003" pitchFamily="50" charset="0"/>
              </a:rPr>
              <a:t> </a:t>
            </a:r>
            <a:endParaRPr lang="en-US" sz="8000" dirty="0">
              <a:latin typeface="Letter-join Plus 8" panose="02000505000000020003" pitchFamily="50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48" y="2582142"/>
            <a:ext cx="990872" cy="48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91" y="3449552"/>
            <a:ext cx="693148" cy="105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264" y="4729843"/>
            <a:ext cx="5619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251" y="273304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Letter-join Plus 8" panose="02000505000000020003" pitchFamily="50" charset="0"/>
              </a:rPr>
              <a:t>Let’s have a go at using the editing tools on Purple mash. Look at the instructions on the next slide; and then go on the website and use the worksheet for today. You may need and adult to help you.</a:t>
            </a:r>
          </a:p>
          <a:p>
            <a:r>
              <a:rPr lang="en-US" dirty="0" smtClean="0">
                <a:latin typeface="Letter-join Plus 8" panose="02000505000000020003" pitchFamily="50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Letter-join Plus 8" panose="02000505000000020003" pitchFamily="50" charset="0"/>
              </a:rPr>
              <a:t>Top Tip write the instructions down so you don’t have to keep looking at the slide. </a:t>
            </a:r>
          </a:p>
          <a:p>
            <a:endParaRPr lang="en-US" dirty="0" smtClean="0">
              <a:latin typeface="Letter-join Plus 8" panose="02000505000000020003" pitchFamily="50" charset="0"/>
            </a:endParaRPr>
          </a:p>
          <a:p>
            <a:r>
              <a:rPr lang="en-US" dirty="0" smtClean="0">
                <a:latin typeface="Letter-join Plus 8" panose="02000505000000020003" pitchFamily="50" charset="0"/>
              </a:rPr>
              <a:t> </a:t>
            </a:r>
          </a:p>
          <a:p>
            <a:r>
              <a:rPr lang="en-US" dirty="0" smtClean="0">
                <a:latin typeface="Letter-join Plus 8" panose="02000505000000020003" pitchFamily="50" charset="0"/>
                <a:hlinkClick r:id="rId2"/>
              </a:rPr>
              <a:t>https</a:t>
            </a:r>
            <a:r>
              <a:rPr lang="en-US" dirty="0">
                <a:latin typeface="Letter-join Plus 8" panose="02000505000000020003" pitchFamily="50" charset="0"/>
                <a:hlinkClick r:id="rId2"/>
              </a:rPr>
              <a:t>://www.purplemash.com/sch/worth-bd22</a:t>
            </a:r>
            <a:endParaRPr lang="en-US" dirty="0">
              <a:latin typeface="Letter-join Plus 8" panose="02000505000000020003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434" y="877278"/>
            <a:ext cx="6435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Letter-join Plus 8" panose="02000505000000020003" pitchFamily="50" charset="0"/>
            </a:endParaRPr>
          </a:p>
          <a:p>
            <a:r>
              <a:rPr lang="en-US" dirty="0" smtClean="0">
                <a:latin typeface="Letter-join Plus 8" panose="02000505000000020003" pitchFamily="50" charset="0"/>
              </a:rPr>
              <a:t>The work sheets are on the School page as usual; but I have uploaded them onto purple mash as PDF file that if you follow the instructions you can write on. </a:t>
            </a:r>
            <a:endParaRPr lang="en-US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Letter-join Plus 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write on a PDF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s.Grant</dc:creator>
  <cp:lastModifiedBy>s.Grant</cp:lastModifiedBy>
  <cp:revision>18</cp:revision>
  <dcterms:created xsi:type="dcterms:W3CDTF">2021-02-01T12:38:01Z</dcterms:created>
  <dcterms:modified xsi:type="dcterms:W3CDTF">2021-02-08T09:41:33Z</dcterms:modified>
</cp:coreProperties>
</file>