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1" r:id="rId2"/>
    <p:sldId id="298" r:id="rId3"/>
    <p:sldId id="294" r:id="rId4"/>
    <p:sldId id="292" r:id="rId5"/>
    <p:sldId id="319" r:id="rId6"/>
    <p:sldId id="320" r:id="rId7"/>
    <p:sldId id="314" r:id="rId8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  <a:srgbClr val="A5FC74"/>
    <a:srgbClr val="FF0000"/>
    <a:srgbClr val="0000FF"/>
    <a:srgbClr val="A4FAF8"/>
    <a:srgbClr val="FBA3E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>
      <p:cViewPr varScale="1">
        <p:scale>
          <a:sx n="70" d="100"/>
          <a:sy n="70" d="100"/>
        </p:scale>
        <p:origin x="13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E4ACE0-230F-4A5A-BAC9-D57CABF454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E8AD03-DEA6-456D-94EE-2E7C858A0732}" type="slidenum">
              <a:rPr lang="en-GB" altLang="en-US" sz="1200" smtClean="0"/>
              <a:pPr/>
              <a:t>3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DB63-65A0-47E9-829A-31C57F9A69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234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A81DF-9E2A-41BE-9F70-E935027BBA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86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7720-635C-4385-A9BA-75364C0A76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28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45C0-3D62-4491-BAB8-1AC0427A24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510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2065-5668-4B4B-BBBE-065DC185C2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8282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7B487-19DE-4E7A-87BB-E7D5BF3041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749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E6A2E-147B-460A-B333-1F6DB8EB41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66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8A8BD-F407-4FDB-9D4B-B3BF6D29C3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874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E80A2-2CBA-4CEE-AA27-A0A2E59131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159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A6707-2307-408E-88F3-B2687CEE60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240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0E157-71F7-4A90-8073-F5E6F1DE8A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847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17ECC-B6E6-40F4-B381-0425B864C7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271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355AC-2324-4CDD-95AD-D67642BAC7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380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2E40A-6588-4ADF-B610-11F9EABD5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277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A45BF59-E48A-4D40-B152-15D2056CCA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etterjoin.co.uk/tablet_logi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plemash.com/#tab/pm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urplemash.com/#tab/pm-hom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zYHwzSE1V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00113" y="249238"/>
            <a:ext cx="6858000" cy="1008062"/>
          </a:xfrm>
        </p:spPr>
        <p:txBody>
          <a:bodyPr/>
          <a:lstStyle/>
          <a:p>
            <a:r>
              <a:rPr lang="en-GB" altLang="en-US" smtClean="0">
                <a:latin typeface="Letterjoin-Air Plus 8" panose="02000805000000020003" pitchFamily="50" charset="0"/>
              </a:rPr>
              <a:t>English</a:t>
            </a:r>
            <a:r>
              <a:rPr lang="en-GB" altLang="en-US" smtClean="0"/>
              <a:t> 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911350" y="1773238"/>
            <a:ext cx="4959350" cy="1562100"/>
          </a:xfrm>
        </p:spPr>
        <p:txBody>
          <a:bodyPr/>
          <a:lstStyle/>
          <a:p>
            <a:r>
              <a:rPr lang="en-GB" altLang="en-US" smtClean="0">
                <a:latin typeface="Letterjoin-Air Plus 8" panose="02000805000000020003" pitchFamily="50" charset="0"/>
              </a:rPr>
              <a:t>04/03/2021</a:t>
            </a:r>
          </a:p>
          <a:p>
            <a:endParaRPr lang="en-GB" altLang="en-US" dirty="0" smtClean="0">
              <a:latin typeface="Letterjoin-Air Plus 8" panose="02000805000000020003" pitchFamily="50" charset="0"/>
            </a:endParaRPr>
          </a:p>
        </p:txBody>
      </p:sp>
      <p:pic>
        <p:nvPicPr>
          <p:cNvPr id="3076" name="Picture 5" descr="Image result for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9500"/>
            <a:ext cx="828198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Letterjoin-Air Plus 8" panose="02000805000000020003" pitchFamily="50" charset="0"/>
              </a:rPr>
              <a:t>Handwriting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mtClean="0">
                <a:latin typeface="Letterjoin-Air Plus 8" panose="02000805000000020003" pitchFamily="50" charset="0"/>
              </a:rPr>
              <a:t>Practice your letter </a:t>
            </a:r>
            <a:r>
              <a:rPr lang="en-GB" altLang="en-US" dirty="0" smtClean="0">
                <a:latin typeface="Letterjoin-Air Plus 8" panose="02000805000000020003" pitchFamily="50" charset="0"/>
              </a:rPr>
              <a:t>families.</a:t>
            </a:r>
          </a:p>
          <a:p>
            <a:pPr marL="0" indent="0">
              <a:buFontTx/>
              <a:buNone/>
            </a:pPr>
            <a:endParaRPr lang="en-GB" altLang="en-US" dirty="0" smtClean="0">
              <a:latin typeface="Letterjoin-Air Plus 8" panose="02000805000000020003" pitchFamily="50" charset="0"/>
              <a:hlinkClick r:id="rId2"/>
            </a:endParaRPr>
          </a:p>
          <a:p>
            <a:pPr marL="0" indent="0">
              <a:buFontTx/>
              <a:buNone/>
            </a:pPr>
            <a:r>
              <a:rPr lang="en-GB" altLang="en-US" dirty="0" smtClean="0">
                <a:latin typeface="Letterjoin-Air Plus 8" panose="02000805000000020003" pitchFamily="50" charset="0"/>
                <a:hlinkClick r:id="rId2"/>
              </a:rPr>
              <a:t>https://www.letterjoin.co.uk/tablet_login/</a:t>
            </a:r>
            <a:endParaRPr lang="en-GB" altLang="en-US" dirty="0" smtClean="0">
              <a:latin typeface="Letterjoin-Air Plus 8" panose="02000805000000020003" pitchFamily="50" charset="0"/>
            </a:endParaRPr>
          </a:p>
          <a:p>
            <a:pPr marL="0" indent="0">
              <a:buFontTx/>
              <a:buNone/>
            </a:pPr>
            <a:endParaRPr lang="en-GB" altLang="en-US" dirty="0" smtClean="0">
              <a:latin typeface="Letterjoin-Air Plus 8" panose="02000805000000020003" pitchFamily="50" charset="0"/>
            </a:endParaRPr>
          </a:p>
          <a:p>
            <a:pPr marL="0" indent="0">
              <a:buFontTx/>
              <a:buNone/>
            </a:pPr>
            <a:r>
              <a:rPr lang="en-GB" altLang="en-US" dirty="0" smtClean="0">
                <a:latin typeface="Letterjoin-Air Plus 8" panose="02000805000000020003" pitchFamily="50" charset="0"/>
              </a:rPr>
              <a:t>LETTERJOIN – Students – Password  lj8943 shape L or home</a:t>
            </a:r>
          </a:p>
          <a:p>
            <a:pPr marL="0" indent="0">
              <a:buFontTx/>
              <a:buNone/>
            </a:pPr>
            <a:endParaRPr lang="en-GB" altLang="en-US" dirty="0" smtClean="0"/>
          </a:p>
          <a:p>
            <a:pPr marL="0" indent="0">
              <a:buFontTx/>
              <a:buNone/>
            </a:pPr>
            <a:endParaRPr lang="en-GB" altLang="en-US" dirty="0" smtClean="0"/>
          </a:p>
        </p:txBody>
      </p:sp>
      <p:pic>
        <p:nvPicPr>
          <p:cNvPr id="4100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4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611188" y="1763713"/>
            <a:ext cx="770731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500">
              <a:latin typeface="Letterjoin-Air Plus 8" panose="02000805000000020003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500">
              <a:latin typeface="Letterjoin-Air Plus 8" panose="02000805000000020003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500">
              <a:latin typeface="Letterjoin-Air Plus 8" panose="02000805000000020003" pitchFamily="50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979613" y="692150"/>
            <a:ext cx="5616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>
                <a:latin typeface="Letterjoin-Air Plus 8" panose="02000805000000020003" pitchFamily="50" charset="0"/>
              </a:rPr>
              <a:t>Grammar</a:t>
            </a:r>
            <a:endParaRPr lang="en-GB" altLang="en-US" sz="4800"/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611188" y="1763713"/>
            <a:ext cx="77073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500">
              <a:latin typeface="Letterjoin-Air Plus 8" panose="02000805000000020003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500">
              <a:latin typeface="Letterjoin-Air Plus 8" panose="02000805000000020003" pitchFamily="50" charset="0"/>
            </a:endParaRP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23850" y="1524000"/>
            <a:ext cx="77041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500">
                <a:latin typeface="Letterjoin-Air Plus 8" panose="02000805000000020003" pitchFamily="50" charset="0"/>
              </a:rPr>
              <a:t>Todays task is Lilly’s dog on Purple mash.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500">
              <a:latin typeface="Letterjoin-Air Plus 8" panose="02000805000000020003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hlinkClick r:id="rId3"/>
              </a:rPr>
              <a:t>https://www.purplemash.com/#tab/pm-home</a:t>
            </a:r>
            <a:endParaRPr lang="en-GB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2500">
              <a:latin typeface="Letterjoin-Air Plus 8" panose="02000805000000020003" pitchFamily="50" charset="0"/>
            </a:endParaRPr>
          </a:p>
        </p:txBody>
      </p:sp>
      <p:pic>
        <p:nvPicPr>
          <p:cNvPr id="512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27413"/>
            <a:ext cx="7059612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900113" y="457200"/>
            <a:ext cx="6858000" cy="1138238"/>
          </a:xfrm>
        </p:spPr>
        <p:txBody>
          <a:bodyPr/>
          <a:lstStyle/>
          <a:p>
            <a:r>
              <a:rPr lang="en-GB" altLang="en-US" smtClean="0">
                <a:latin typeface="Letterjoin-Air Plus 8" panose="02000805000000020003" pitchFamily="50" charset="0"/>
              </a:rPr>
              <a:t>Spelling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042988" y="1730375"/>
            <a:ext cx="7318375" cy="3930650"/>
          </a:xfrm>
        </p:spPr>
        <p:txBody>
          <a:bodyPr/>
          <a:lstStyle/>
          <a:p>
            <a:r>
              <a:rPr lang="en-GB" altLang="en-US" smtClean="0">
                <a:hlinkClick r:id="rId2"/>
              </a:rPr>
              <a:t>https://www.purplemash.com/#tab/pm-home</a:t>
            </a:r>
            <a:endParaRPr lang="en-GB" altLang="en-US" smtClean="0"/>
          </a:p>
          <a:p>
            <a:endParaRPr lang="en-GB" altLang="en-US" smtClean="0"/>
          </a:p>
          <a:p>
            <a:pPr algn="l"/>
            <a:r>
              <a:rPr lang="en-GB" altLang="en-US" smtClean="0">
                <a:latin typeface="Letterjoin-Air Plus 8" panose="02000805000000020003" pitchFamily="50" charset="0"/>
              </a:rPr>
              <a:t>Your spellings this week are on PurpleMash.  Click on your alerts to find all the work set</a:t>
            </a:r>
          </a:p>
        </p:txBody>
      </p:sp>
      <p:pic>
        <p:nvPicPr>
          <p:cNvPr id="7172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9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Mixed up fairy tales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40962" name="Picture 2" descr="Image result for jim and the beanstalk plan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600"/>
            <a:ext cx="3377857" cy="380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TEH-W2yKITUTDDcRF7RiAtGsQfQk8PK8pE6fnKJo6xIuMQIrwZSQavlIb1cR4&amp;usqp=C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05236"/>
            <a:ext cx="20478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860" y="3801609"/>
            <a:ext cx="2226940" cy="2834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458" y="1505236"/>
            <a:ext cx="2344862" cy="2622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2902" y="4363381"/>
            <a:ext cx="2099177" cy="2291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35" y="4623098"/>
            <a:ext cx="1701093" cy="198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332656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Letter-join Plus 8" panose="02000505000000020003" pitchFamily="50" charset="0"/>
              </a:rPr>
              <a:t>Todays task is in your 2Do’s on purple mash </a:t>
            </a:r>
            <a:br>
              <a:rPr lang="en-GB" sz="2400" dirty="0" smtClean="0">
                <a:latin typeface="Letter-join Plus 8" panose="02000505000000020003" pitchFamily="50" charset="0"/>
              </a:rPr>
            </a:br>
            <a:endParaRPr lang="en-GB" sz="2400" dirty="0">
              <a:latin typeface="Letter-join Plus 8" panose="02000505000000020003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796632"/>
            <a:ext cx="8568952" cy="563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Letter-join Plus 8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LO: Can </a:t>
            </a:r>
            <a:r>
              <a:rPr lang="en-GB" sz="2800" dirty="0" smtClean="0">
                <a:latin typeface="Letter-join Plus 8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 write </a:t>
            </a:r>
            <a:r>
              <a:rPr lang="en-GB" sz="2800" dirty="0">
                <a:latin typeface="Letter-join Plus 8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 narrative with a clear structure, setting, characters and plot?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Letter-join Plus 8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Can I understand the use of inverted commas?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050" dirty="0">
              <a:latin typeface="Letter-join Plus 8" panose="0200050500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050" dirty="0" smtClean="0">
              <a:latin typeface="Letter-join Plus 8" panose="0200050500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latin typeface="Letter-join Plus 8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Today I want you to plan your own version of the story and write the </a:t>
            </a:r>
            <a:r>
              <a:rPr lang="en-GB" sz="2800" b="1" u="sng" dirty="0" smtClean="0">
                <a:latin typeface="Letter-join Plus 8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end of your story </a:t>
            </a:r>
            <a:r>
              <a:rPr lang="en-GB" sz="2800" dirty="0" smtClean="0">
                <a:latin typeface="Letter-join Plus 8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about:</a:t>
            </a:r>
          </a:p>
          <a:p>
            <a:endParaRPr lang="en-GB" sz="2000" u="sng" dirty="0">
              <a:latin typeface="Letter-join Plus 8" panose="02000505000000020003" pitchFamily="50" charset="0"/>
            </a:endParaRPr>
          </a:p>
          <a:p>
            <a:r>
              <a:rPr lang="en-GB" sz="2400" b="1" u="sng" dirty="0" smtClean="0">
                <a:latin typeface="Letter-join Plus 8" panose="02000505000000020003" pitchFamily="50" charset="0"/>
              </a:rPr>
              <a:t>Resolution </a:t>
            </a:r>
            <a:endParaRPr lang="en-GB" sz="2400" u="sng" dirty="0">
              <a:latin typeface="Letter-join Plus 8" panose="02000505000000020003" pitchFamily="50" charset="0"/>
            </a:endParaRPr>
          </a:p>
          <a:p>
            <a:r>
              <a:rPr lang="en-GB" sz="2400" dirty="0">
                <a:latin typeface="Letter-join Plus 8" panose="02000505000000020003" pitchFamily="50" charset="0"/>
              </a:rPr>
              <a:t>Write about how the problem will be fixed. Think about how the characters might work together to solve whatever has gone wrong. </a:t>
            </a:r>
            <a:endParaRPr lang="en-GB" sz="2400" dirty="0" smtClean="0">
              <a:latin typeface="Letter-join Plus 8" panose="02000505000000020003" pitchFamily="50" charset="0"/>
            </a:endParaRPr>
          </a:p>
          <a:p>
            <a:r>
              <a:rPr lang="en-GB" sz="2400" b="1" u="sng" dirty="0">
                <a:latin typeface="Letter-join Plus 8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Closing</a:t>
            </a:r>
          </a:p>
          <a:p>
            <a:r>
              <a:rPr lang="en-GB" sz="2400" dirty="0">
                <a:latin typeface="Letter-join Plus 8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Bring everything in the </a:t>
            </a:r>
            <a:r>
              <a:rPr lang="en-GB" sz="2400" dirty="0" smtClean="0">
                <a:latin typeface="Letter-join Plus 8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story to </a:t>
            </a:r>
            <a:r>
              <a:rPr lang="en-GB" sz="2400" dirty="0">
                <a:latin typeface="Letter-join Plus 8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 end and make sure </a:t>
            </a:r>
            <a:r>
              <a:rPr lang="en-GB" sz="2400" dirty="0" smtClean="0">
                <a:latin typeface="Letter-join Plus 8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problem </a:t>
            </a:r>
            <a:r>
              <a:rPr lang="en-GB" sz="2400" dirty="0">
                <a:latin typeface="Letter-join Plus 8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has been fixed.</a:t>
            </a:r>
            <a:endParaRPr lang="en-GB" sz="2400" dirty="0">
              <a:latin typeface="Letter-join Plus 8" panose="0200050500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en-GB" altLang="en-US" smtClean="0">
                <a:latin typeface="Letterjoin-Air Plus 8" panose="02000805000000020003" pitchFamily="50" charset="0"/>
              </a:rPr>
              <a:t> Reading - Comprehension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770063"/>
            <a:ext cx="8229600" cy="48990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400" dirty="0" smtClean="0">
                <a:latin typeface="Letter-join Plus 8" panose="02000505000000020003" pitchFamily="50" charset="0"/>
              </a:rPr>
              <a:t>Today’s comprehension is a RIC video – Rio 2 Trailer 2 - watch this video and talk through the answers to the questions.  </a:t>
            </a:r>
          </a:p>
          <a:p>
            <a:pPr marL="0" indent="0">
              <a:buFontTx/>
              <a:buNone/>
            </a:pPr>
            <a:endParaRPr lang="en-GB" altLang="en-US" sz="800" dirty="0" smtClean="0">
              <a:latin typeface="Letter-join Plus 8" panose="02000505000000020003" pitchFamily="50" charset="0"/>
            </a:endParaRPr>
          </a:p>
          <a:p>
            <a:pPr marL="0" indent="0">
              <a:buFontTx/>
              <a:buNone/>
            </a:pPr>
            <a:endParaRPr lang="en-GB" altLang="en-US" dirty="0" smtClean="0">
              <a:latin typeface="Letter-join Plus 8" panose="02000505000000020003" pitchFamily="50" charset="0"/>
            </a:endParaRPr>
          </a:p>
          <a:p>
            <a:pPr marL="0" indent="0">
              <a:buFontTx/>
              <a:buNone/>
            </a:pPr>
            <a:endParaRPr lang="en-GB" altLang="en-US" dirty="0" smtClean="0">
              <a:latin typeface="Letter-join Plus 8" panose="02000505000000020003" pitchFamily="50" charset="0"/>
            </a:endParaRPr>
          </a:p>
          <a:p>
            <a:pPr marL="0" indent="0">
              <a:buFontTx/>
              <a:buNone/>
            </a:pPr>
            <a:endParaRPr lang="en-GB" altLang="en-US" dirty="0" smtClean="0">
              <a:latin typeface="Letter-join Plus 8" panose="02000505000000020003" pitchFamily="50" charset="0"/>
            </a:endParaRPr>
          </a:p>
          <a:p>
            <a:pPr marL="0" indent="0">
              <a:buFontTx/>
              <a:buNone/>
            </a:pPr>
            <a:endParaRPr lang="en-GB" altLang="en-US" dirty="0" smtClean="0">
              <a:latin typeface="Letter-join Plus 8" panose="02000505000000020003" pitchFamily="50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047750" y="3548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500"/>
              <a:t/>
            </a:r>
            <a:br>
              <a:rPr lang="en-GB" altLang="en-US" sz="2500"/>
            </a:br>
            <a:endParaRPr lang="en-GB" altLang="en-US" sz="25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2500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323850" y="2973388"/>
            <a:ext cx="98679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500"/>
              <a:t/>
            </a:r>
            <a:br>
              <a:rPr lang="en-GB" altLang="en-US" sz="2500"/>
            </a:br>
            <a:endParaRPr lang="en-GB" altLang="en-US" sz="25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25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226653"/>
              </p:ext>
            </p:extLst>
          </p:nvPr>
        </p:nvGraphicFramePr>
        <p:xfrm>
          <a:off x="611560" y="3166049"/>
          <a:ext cx="8208591" cy="2321560"/>
        </p:xfrm>
        <a:graphic>
          <a:graphicData uri="http://schemas.openxmlformats.org/drawingml/2006/table">
            <a:tbl>
              <a:tblPr/>
              <a:tblGrid>
                <a:gridCol w="1619533">
                  <a:extLst>
                    <a:ext uri="{9D8B030D-6E8A-4147-A177-3AD203B41FA5}">
                      <a16:colId xmlns:a16="http://schemas.microsoft.com/office/drawing/2014/main" val="142439165"/>
                    </a:ext>
                  </a:extLst>
                </a:gridCol>
                <a:gridCol w="1941221">
                  <a:extLst>
                    <a:ext uri="{9D8B030D-6E8A-4147-A177-3AD203B41FA5}">
                      <a16:colId xmlns:a16="http://schemas.microsoft.com/office/drawing/2014/main" val="2050070551"/>
                    </a:ext>
                  </a:extLst>
                </a:gridCol>
                <a:gridCol w="4647837">
                  <a:extLst>
                    <a:ext uri="{9D8B030D-6E8A-4147-A177-3AD203B41FA5}">
                      <a16:colId xmlns:a16="http://schemas.microsoft.com/office/drawing/2014/main" val="14437777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Letter-join Plus 8" panose="02000505000000020003" pitchFamily="50" charset="0"/>
                        </a:rPr>
                        <a:t>Duck Slip/Slap/Slop sun safe video 2009</a:t>
                      </a:r>
                      <a:endParaRPr lang="en-GB" sz="2400">
                        <a:effectLst/>
                        <a:latin typeface="Letter-join Plus 8" panose="02000505000000020003" pitchFamily="50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sng" strike="noStrike">
                          <a:solidFill>
                            <a:srgbClr val="1155CC"/>
                          </a:solidFill>
                          <a:effectLst/>
                          <a:latin typeface="Letter-join Plus 8" panose="02000505000000020003" pitchFamily="50" charset="0"/>
                          <a:hlinkClick r:id="rId2"/>
                        </a:rPr>
                        <a:t>https://www.youtube.com/watch?v=YzYHwzSE1VY</a:t>
                      </a: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Letter-join Plus 8" panose="02000505000000020003" pitchFamily="50" charset="0"/>
                        </a:rPr>
                        <a:t> </a:t>
                      </a:r>
                      <a:endParaRPr lang="en-GB" sz="2400">
                        <a:effectLst/>
                        <a:latin typeface="Letter-join Plus 8" panose="02000505000000020003" pitchFamily="50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Letter-join Plus 8" panose="02000505000000020003" pitchFamily="50" charset="0"/>
                        </a:rPr>
                        <a:t>R) What do the 5 S words instruct people to do?</a:t>
                      </a:r>
                      <a:endParaRPr lang="en-GB" sz="2400" dirty="0">
                        <a:effectLst/>
                        <a:latin typeface="Letter-join Plus 8" panose="02000505000000020003" pitchFamily="50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Letter-join Plus 8" panose="02000505000000020003" pitchFamily="50" charset="0"/>
                        </a:rPr>
                        <a:t>I) Who do you think this advert is aimed at? Why?</a:t>
                      </a:r>
                      <a:endParaRPr lang="en-GB" sz="2400" dirty="0">
                        <a:effectLst/>
                        <a:latin typeface="Letter-join Plus 8" panose="02000505000000020003" pitchFamily="50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Letter-join Plus 8" panose="02000505000000020003" pitchFamily="50" charset="0"/>
                        </a:rPr>
                        <a:t>C) What have the makers done to make it successful?</a:t>
                      </a:r>
                      <a:endParaRPr lang="en-GB" sz="2400" dirty="0">
                        <a:effectLst/>
                        <a:latin typeface="Letter-join Plus 8" panose="02000505000000020003" pitchFamily="50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122353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47750" y="3548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17235</TotalTime>
  <Words>238</Words>
  <Application>Microsoft Office PowerPoint</Application>
  <PresentationFormat>On-screen Show (4:3)</PresentationFormat>
  <Paragraphs>43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Letter-join Plus 8</vt:lpstr>
      <vt:lpstr>Letterjoin-Air Plus 8</vt:lpstr>
      <vt:lpstr>Times New Roman</vt:lpstr>
      <vt:lpstr>Default Design</vt:lpstr>
      <vt:lpstr>English </vt:lpstr>
      <vt:lpstr>Handwriting</vt:lpstr>
      <vt:lpstr>PowerPoint Presentation</vt:lpstr>
      <vt:lpstr>Spelling</vt:lpstr>
      <vt:lpstr>Mixed up fairy tales</vt:lpstr>
      <vt:lpstr>PowerPoint Presentation</vt:lpstr>
      <vt:lpstr> Reading - Comprehension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Tasha</dc:creator>
  <cp:lastModifiedBy>j.batey</cp:lastModifiedBy>
  <cp:revision>204</cp:revision>
  <cp:lastPrinted>2021-01-22T08:18:39Z</cp:lastPrinted>
  <dcterms:created xsi:type="dcterms:W3CDTF">2017-10-09T10:58:36Z</dcterms:created>
  <dcterms:modified xsi:type="dcterms:W3CDTF">2021-03-02T05:55:05Z</dcterms:modified>
</cp:coreProperties>
</file>