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9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338510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36" y="270905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Wednesday 3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rd</a:t>
            </a:r>
            <a:r>
              <a:rPr lang="en-GB" sz="5400" dirty="0" smtClean="0">
                <a:latin typeface="Letterjoin-Air Plus 8" panose="02000805000000020003" pitchFamily="50" charset="0"/>
              </a:rPr>
              <a:t> March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24" y="2786907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Geography   Fairtrade Fortnight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 (22</a:t>
            </a:r>
            <a:r>
              <a:rPr lang="en-GB" baseline="30000" dirty="0" smtClean="0">
                <a:latin typeface="Letterjoin-Air Plus 8" panose="02000805000000020003" pitchFamily="50" charset="0"/>
              </a:rPr>
              <a:t>nd</a:t>
            </a:r>
            <a:r>
              <a:rPr lang="en-GB" dirty="0" smtClean="0">
                <a:latin typeface="Letterjoin-Air Plus 8" panose="02000805000000020003" pitchFamily="50" charset="0"/>
              </a:rPr>
              <a:t> February-7</a:t>
            </a:r>
            <a:r>
              <a:rPr lang="en-GB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dirty="0" smtClean="0">
                <a:latin typeface="Letterjoin-Air Plus 8" panose="02000805000000020003" pitchFamily="50" charset="0"/>
              </a:rPr>
              <a:t> march 2021)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6460" y="4690691"/>
            <a:ext cx="2616200" cy="1250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764269" y="4442669"/>
            <a:ext cx="2222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966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 smtClean="0">
                <a:latin typeface="Letterjoin-Air Plus 8" panose="02000805000000020003" pitchFamily="50" charset="0"/>
              </a:rPr>
              <a:t>Today we are learning: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sz="4000" dirty="0" smtClean="0">
                <a:latin typeface="Letterjoin-Air Plus 8" panose="02000805000000020003" pitchFamily="50" charset="0"/>
              </a:rPr>
              <a:t>That cocoa is grown in hot countries.</a:t>
            </a:r>
            <a:br>
              <a:rPr lang="en-GB" sz="4000" dirty="0" smtClean="0">
                <a:latin typeface="Letterjoin-Air Plus 8" panose="02000805000000020003" pitchFamily="50" charset="0"/>
              </a:rPr>
            </a:br>
            <a:r>
              <a:rPr lang="en-GB" sz="4000" dirty="0">
                <a:latin typeface="Letterjoin-Air Plus 8" panose="02000805000000020003" pitchFamily="50" charset="0"/>
              </a:rPr>
              <a:t/>
            </a:r>
            <a:br>
              <a:rPr lang="en-GB" sz="4000" dirty="0">
                <a:latin typeface="Letterjoin-Air Plus 8" panose="02000805000000020003" pitchFamily="50" charset="0"/>
              </a:rPr>
            </a:br>
            <a:r>
              <a:rPr lang="en-GB" sz="4000" dirty="0" smtClean="0">
                <a:latin typeface="Letterjoin-Air Plus 8" panose="02000805000000020003" pitchFamily="50" charset="0"/>
              </a:rPr>
              <a:t>That Fairtrade chocolate can make a difference to a cocoa farmer’s life. </a:t>
            </a:r>
            <a:br>
              <a:rPr lang="en-GB" sz="4000" dirty="0" smtClean="0">
                <a:latin typeface="Letterjoin-Air Plus 8" panose="02000805000000020003" pitchFamily="50" charset="0"/>
              </a:rPr>
            </a:br>
            <a:r>
              <a:rPr lang="en-GB" sz="4000" dirty="0" smtClean="0">
                <a:latin typeface="Letterjoin-Air Plus 8" panose="02000805000000020003" pitchFamily="50" charset="0"/>
              </a:rPr>
              <a:t/>
            </a:r>
            <a:br>
              <a:rPr lang="en-GB" sz="4000" dirty="0" smtClean="0">
                <a:latin typeface="Letterjoin-Air Plus 8" panose="02000805000000020003" pitchFamily="50" charset="0"/>
              </a:rPr>
            </a:br>
            <a:r>
              <a:rPr lang="en-GB" sz="4000" dirty="0" smtClean="0">
                <a:latin typeface="Letterjoin-Air Plus 8" panose="02000805000000020003" pitchFamily="50" charset="0"/>
              </a:rPr>
              <a:t>I will learn how chocolate is made.</a:t>
            </a:r>
            <a:endParaRPr lang="en-GB" sz="40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306" y="365126"/>
            <a:ext cx="4715494" cy="252392"/>
          </a:xfrm>
        </p:spPr>
        <p:txBody>
          <a:bodyPr>
            <a:normAutofit fontScale="90000"/>
          </a:bodyPr>
          <a:lstStyle/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732" y="365126"/>
            <a:ext cx="8128544" cy="6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338" y="1543791"/>
            <a:ext cx="6092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hlinkClick r:id="rId2"/>
              </a:rPr>
              <a:t>Can you click the link and watch the video to find out about how Cocoa is grown and harvested. </a:t>
            </a:r>
          </a:p>
          <a:p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endParaRPr lang="en-GB" dirty="0" smtClean="0">
              <a:latin typeface="Letterjoin-Air Plus 8" panose="02000805000000020003" pitchFamily="50" charset="0"/>
              <a:hlinkClick r:id="rId2"/>
            </a:endParaRPr>
          </a:p>
          <a:p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https</a:t>
            </a:r>
            <a:r>
              <a:rPr lang="en-GB" dirty="0">
                <a:latin typeface="Letterjoin-Air Plus 8" panose="02000805000000020003" pitchFamily="50" charset="0"/>
                <a:hlinkClick r:id="rId2"/>
              </a:rPr>
              <a:t>://vimeo.com/3385105</a:t>
            </a:r>
            <a:r>
              <a:rPr lang="en-GB" dirty="0">
                <a:latin typeface="Letterjoin-Air Plus 8" panose="02000805000000020003" pitchFamily="50" charset="0"/>
              </a:rPr>
              <a:t>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15" y="2646837"/>
            <a:ext cx="2625251" cy="34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61" y="759155"/>
            <a:ext cx="79057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51" y="937532"/>
            <a:ext cx="76104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07" y="323850"/>
            <a:ext cx="85629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23" y="359414"/>
            <a:ext cx="83820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091" y="1062446"/>
            <a:ext cx="90656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tell the story of the </a:t>
            </a:r>
            <a:r>
              <a:rPr lang="en-GB" dirty="0" smtClean="0">
                <a:latin typeface="Letterjoin-Air Plus 8" panose="02000805000000020003" pitchFamily="50" charset="0"/>
              </a:rPr>
              <a:t>chocolate to </a:t>
            </a:r>
            <a:r>
              <a:rPr lang="en-GB" dirty="0" smtClean="0">
                <a:latin typeface="Letterjoin-Air Plus 8" panose="02000805000000020003" pitchFamily="50" charset="0"/>
              </a:rPr>
              <a:t>someone else? Where does it begin? How does it get to us?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What is Fairtrade?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Why is Fairtrade important?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Remember to send any pictures of any of your work to me at 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s.hiley@worthvalleyprimary.co.uk</a:t>
            </a:r>
            <a:r>
              <a:rPr lang="en-GB" dirty="0" smtClean="0">
                <a:latin typeface="Letterjoin-Air Plus 8" panose="02000805000000020003" pitchFamily="50" charset="0"/>
              </a:rPr>
              <a:t> 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84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Letterjoin-Air Plus 8</vt:lpstr>
      <vt:lpstr>Office Theme</vt:lpstr>
      <vt:lpstr>Wednesday 3rd March 2021</vt:lpstr>
      <vt:lpstr>      Today we are learning:   That cocoa is grown in hot countries.  That Fairtrade chocolate can make a difference to a cocoa farmer’s life.   I will learn how chocolate is made.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43</cp:revision>
  <dcterms:created xsi:type="dcterms:W3CDTF">2021-01-10T15:35:41Z</dcterms:created>
  <dcterms:modified xsi:type="dcterms:W3CDTF">2021-03-02T11:17:42Z</dcterms:modified>
</cp:coreProperties>
</file>