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19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70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194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00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28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9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4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13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5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96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8541B-6ADE-4FF1-A278-4E086E19947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66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thenational.academy/lessons/to-recognise-and-describe-repeating-patterns-6hjk4c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coolmath4kids.com/manipulatives/pattern-block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1475" y="409301"/>
            <a:ext cx="6209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Letter-join Plus 8" panose="02000505000000020003" pitchFamily="50" charset="0"/>
              </a:rPr>
              <a:t>Wednesday 03-03-21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9326" b="6306"/>
          <a:stretch/>
        </p:blipFill>
        <p:spPr>
          <a:xfrm>
            <a:off x="7094083" y="78378"/>
            <a:ext cx="3094945" cy="31815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" y="1489167"/>
            <a:ext cx="9705093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This week we are looking at patterns; how to make them </a:t>
            </a:r>
          </a:p>
          <a:p>
            <a:r>
              <a:rPr lang="en-GB" dirty="0" smtClean="0"/>
              <a:t>and how to describe them. How to use language to say where a  </a:t>
            </a:r>
          </a:p>
          <a:p>
            <a:r>
              <a:rPr lang="en-GB" dirty="0" smtClean="0"/>
              <a:t>shape is in an arrangement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>
                <a:hlinkClick r:id="rId3"/>
              </a:rPr>
              <a:t>https://classroom.thenational.academy/lessons/to-recognise-and-describe-repeating-patterns-6hjk4c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Now try to make your own repeating patterns/ tile patterns or try the pattern quizzes; have </a:t>
            </a:r>
            <a:r>
              <a:rPr lang="en-GB" smtClean="0"/>
              <a:t>fun!</a:t>
            </a:r>
          </a:p>
          <a:p>
            <a:endParaRPr lang="en-GB" dirty="0" smtClean="0"/>
          </a:p>
          <a:p>
            <a:r>
              <a:rPr lang="en-GB" dirty="0" smtClean="0">
                <a:hlinkClick r:id="rId4"/>
              </a:rPr>
              <a:t>https://www.coolmath4kids.com/manipulatives/pattern-blocks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118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59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Letter-join Plus 8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s.Grant</dc:creator>
  <cp:lastModifiedBy>s.Grant</cp:lastModifiedBy>
  <cp:revision>40</cp:revision>
  <dcterms:created xsi:type="dcterms:W3CDTF">2021-02-01T12:38:01Z</dcterms:created>
  <dcterms:modified xsi:type="dcterms:W3CDTF">2021-03-01T10:34:52Z</dcterms:modified>
</cp:coreProperties>
</file>